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7" r:id="rId4"/>
    <p:sldId id="258" r:id="rId5"/>
    <p:sldId id="270" r:id="rId6"/>
    <p:sldId id="263" r:id="rId7"/>
    <p:sldId id="266" r:id="rId8"/>
    <p:sldId id="268" r:id="rId9"/>
    <p:sldId id="269" r:id="rId10"/>
    <p:sldId id="271" r:id="rId11"/>
    <p:sldId id="273" r:id="rId12"/>
    <p:sldId id="265" r:id="rId13"/>
    <p:sldId id="274" r:id="rId1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89A6"/>
    <a:srgbClr val="0E3746"/>
    <a:srgbClr val="1278A1"/>
    <a:srgbClr val="005476"/>
    <a:srgbClr val="144E62"/>
    <a:srgbClr val="0E3645"/>
    <a:srgbClr val="0A2B37"/>
    <a:srgbClr val="D68308"/>
    <a:srgbClr val="0D3646"/>
    <a:srgbClr val="0E7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102" y="216"/>
      </p:cViewPr>
      <p:guideLst>
        <p:guide orient="horz" pos="2160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56-4210-A288-25EC9C61989E}"/>
              </c:ext>
            </c:extLst>
          </c:dPt>
          <c:dPt>
            <c:idx val="1"/>
            <c:bubble3D val="0"/>
            <c:spPr>
              <a:solidFill>
                <a:srgbClr val="00547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56-4210-A288-25EC9C6198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56-4210-A288-25EC9C619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CBC-4F8F-BABB-129219732573}"/>
              </c:ext>
            </c:extLst>
          </c:dPt>
          <c:dPt>
            <c:idx val="1"/>
            <c:bubble3D val="0"/>
            <c:spPr>
              <a:solidFill>
                <a:srgbClr val="00547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BC-4F8F-BABB-12921973257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BC-4F8F-BABB-1292197325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6F-4A54-8DD1-805D3A2F23B7}"/>
              </c:ext>
            </c:extLst>
          </c:dPt>
          <c:dPt>
            <c:idx val="1"/>
            <c:bubble3D val="0"/>
            <c:spPr>
              <a:solidFill>
                <a:srgbClr val="00547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76F-4A54-8DD1-805D3A2F23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6F-4A54-8DD1-805D3A2F23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4A0F-4C93-46B9-A875-3F40F82CC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9754-E497-4B0D-A7E4-E23C75BE8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52E6C-6F70-409A-A915-2AAAC466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13F6E-CE9B-4259-88FF-2FC9E961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BC940-52D0-4922-BA61-A132F988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002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E07E9-DB78-4642-94A0-8BFDE893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A2A6E-B829-4187-A831-29AC88D8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43673-434F-446A-B6AB-421152E8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379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D0E6-8A0F-42B7-8AAC-128B0F42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2B6D-F257-4486-9F21-F87875A0B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C89A3-4212-44EB-A938-3F142D925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973E3-3C78-4DEF-B48D-7A32ABCE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F3026-90B0-4079-9E97-EC692294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031CF-C749-4E5B-80F6-5DC43AF9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750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62A2E-DB2D-4B90-A751-7E789D0D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EFCBB-E773-439A-A889-1D2E6F711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88051-8A9E-4575-A89D-C476F5AAB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F9A2F-DFE7-4894-B28F-F3AB716D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A486A-5CFC-4F46-BB14-61FBCB6B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DE104-22AD-4D5A-9E88-E51770DB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350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96F1-5411-41E6-81BF-DBA4E809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6E3AF-66CC-448C-A189-053FC1176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06481-968B-4F60-9704-BC65D893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F2275-FC42-477A-A77E-6A93B655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F3CDD-A8B9-4EB1-83C9-2B482B16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886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B45A23-71BC-4571-80EE-5918EEB1DC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36DA2-6E61-4A0C-8518-14C5FEF2C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0F362-F158-4584-A5A0-54107312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1B102-472A-403D-8DEF-DFD73DE2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87E4-8BA7-4690-8F4C-B3173DDE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321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84BC27-2A87-40F3-A3B3-8D701D2078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972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3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84BC27-2A87-40F3-A3B3-8D701D2078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104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62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84BC27-2A87-40F3-A3B3-8D701D2078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C3ABB-C0FF-4919-9ED1-36E8A68751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9237" y="1504643"/>
            <a:ext cx="2890838" cy="1709738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66ACA9B-4075-449E-BD3E-9F0F0BB098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4385" y="1504643"/>
            <a:ext cx="2890838" cy="170973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1E6A87-9932-4D22-A263-CF2A730A23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37" y="3657908"/>
            <a:ext cx="2890838" cy="170973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7934F93-7689-46F2-99C2-805093AA2E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64385" y="3657908"/>
            <a:ext cx="2890838" cy="170973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204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  <p:bldP spid="6" grpId="0"/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84BC27-2A87-40F3-A3B3-8D701D2078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B13B91-EBA3-483C-A734-383B542509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6558" y="1219200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E811E97-3131-4D31-9378-6A1772D43D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6558" y="2987040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EB46CD0-5673-4941-8CB1-31F983B7C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558" y="4747260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9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47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6" grpId="0" animBg="1"/>
      <p:bldP spid="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5EA0-9B23-48C3-8F4A-1AAFF71B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538D3-9EEE-473A-98F1-33E240156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0C313-0C25-4378-B829-16680A57F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08C27-D906-435D-B842-3E58A519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BE4B3-B162-438D-9E3F-5001F040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169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2CF8-78A0-458C-8A1C-00AF72A8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DCF1-EAF3-4196-B7AF-35B93274D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F6FE0-C14D-4DE7-8F15-A8AAB8809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30F99-A607-4C8C-BCD4-1427384E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33071-F29E-4E4C-9CEB-36BE2AED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6866B-4935-46B5-8B02-1AAFFD42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85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DA66-CAD2-4772-A0C5-07621D27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9F2E4-DD44-466E-BC44-CE8857BF4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45780-3612-4C1D-9058-CD1ABE9B5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AEDAD-1E49-4EA2-A0D1-0C71A0BF3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1CA14-9776-42E7-9114-4CAE844F9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BA48D-3544-4394-BB3B-74074095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B2CC3-6862-475E-BB58-E975D605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68296-95B6-47C2-80D8-162F7569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216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E982-62E0-4B4F-B8F7-EB4C66FD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05A52-08AF-4AAF-B7D7-7F0FB888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84928-FFFC-49BC-85FA-64E9DA89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00156-9EA3-4F74-A970-951F2805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873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53E3C-B6C2-4A76-8AA9-B1B7ECE0E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225C4-4C23-4B69-B85A-85FF29E3C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1AF5C-C38D-4A2A-A7BF-4CA7FE642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D9BAD-5563-40B5-8FF3-0C4199EC69A2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219FC-9681-44E5-B4C6-5130A1DE1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C2B2C-BB21-4EAA-90EA-D0B789488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670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9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12" Type="http://schemas.openxmlformats.org/officeDocument/2006/relationships/image" Target="../media/image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eg"/><Relationship Id="rId11" Type="http://schemas.openxmlformats.org/officeDocument/2006/relationships/image" Target="../media/image8.png"/><Relationship Id="rId5" Type="http://schemas.openxmlformats.org/officeDocument/2006/relationships/image" Target="../media/image55.jpeg"/><Relationship Id="rId10" Type="http://schemas.openxmlformats.org/officeDocument/2006/relationships/image" Target="../media/image60.png"/><Relationship Id="rId4" Type="http://schemas.openxmlformats.org/officeDocument/2006/relationships/image" Target="../media/image54.jpe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7.png"/><Relationship Id="rId7" Type="http://schemas.openxmlformats.org/officeDocument/2006/relationships/image" Target="../media/image9.svg"/><Relationship Id="rId12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4.png"/><Relationship Id="rId5" Type="http://schemas.openxmlformats.org/officeDocument/2006/relationships/image" Target="../media/image19.png"/><Relationship Id="rId10" Type="http://schemas.openxmlformats.org/officeDocument/2006/relationships/image" Target="../media/image63.png"/><Relationship Id="rId4" Type="http://schemas.openxmlformats.org/officeDocument/2006/relationships/image" Target="../media/image18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9.svg"/><Relationship Id="rId12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5" Type="http://schemas.openxmlformats.org/officeDocument/2006/relationships/image" Target="../media/image18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12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hart" Target="../charts/chart3.xml"/><Relationship Id="rId5" Type="http://schemas.openxmlformats.org/officeDocument/2006/relationships/image" Target="../media/image43.png"/><Relationship Id="rId10" Type="http://schemas.openxmlformats.org/officeDocument/2006/relationships/chart" Target="../charts/chart2.xml"/><Relationship Id="rId4" Type="http://schemas.openxmlformats.org/officeDocument/2006/relationships/image" Target="../media/image42.png"/><Relationship Id="rId9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VIDIO CINEMAGIC">
            <a:extLst>
              <a:ext uri="{FF2B5EF4-FFF2-40B4-BE49-F238E27FC236}">
                <a16:creationId xmlns:a16="http://schemas.microsoft.com/office/drawing/2014/main" id="{B21B67EC-AD9D-4FB0-9D8B-F017BFD95187}"/>
              </a:ext>
            </a:extLst>
          </p:cNvPr>
          <p:cNvSpPr txBox="1"/>
          <p:nvPr/>
        </p:nvSpPr>
        <p:spPr>
          <a:xfrm>
            <a:off x="3617597" y="3167390"/>
            <a:ext cx="4956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spc="600" dirty="0">
                <a:solidFill>
                  <a:schemeClr val="bg1"/>
                </a:solidFill>
                <a:latin typeface="Raleway" panose="020B0003030101060003" pitchFamily="34" charset="0"/>
              </a:rPr>
              <a:t>LEVIDIO CINEMAGIC</a:t>
            </a:r>
          </a:p>
        </p:txBody>
      </p:sp>
      <p:pic>
        <p:nvPicPr>
          <p:cNvPr id="2" name="15357044_uplifting-and-inspiring-corporate_by_aurusaudio_preview">
            <a:hlinkClick r:id="" action="ppaction://media"/>
            <a:extLst>
              <a:ext uri="{FF2B5EF4-FFF2-40B4-BE49-F238E27FC236}">
                <a16:creationId xmlns:a16="http://schemas.microsoft.com/office/drawing/2014/main" id="{6C54D2E3-6243-445C-BB7D-F4FD4A641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4403" y="-25504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">
            <a:extLst>
              <a:ext uri="{FF2B5EF4-FFF2-40B4-BE49-F238E27FC236}">
                <a16:creationId xmlns:a16="http://schemas.microsoft.com/office/drawing/2014/main" id="{B44D31C6-C266-4C1A-B50B-A224BCABBB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SHAPE LAYER">
            <a:extLst>
              <a:ext uri="{FF2B5EF4-FFF2-40B4-BE49-F238E27FC236}">
                <a16:creationId xmlns:a16="http://schemas.microsoft.com/office/drawing/2014/main" id="{01781679-5D67-4897-AE53-716B5C19F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0" y="14715"/>
            <a:ext cx="12232605" cy="6829911"/>
          </a:xfrm>
          <a:prstGeom prst="rect">
            <a:avLst/>
          </a:prstGeom>
        </p:spPr>
      </p:pic>
      <p:pic>
        <p:nvPicPr>
          <p:cNvPr id="3" name="SHAPE LAYER">
            <a:extLst>
              <a:ext uri="{FF2B5EF4-FFF2-40B4-BE49-F238E27FC236}">
                <a16:creationId xmlns:a16="http://schemas.microsoft.com/office/drawing/2014/main" id="{13CDF411-E065-4B82-A12D-00C0EC23B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54" y="2489161"/>
            <a:ext cx="3479985" cy="4367310"/>
          </a:xfrm>
          <a:prstGeom prst="rect">
            <a:avLst/>
          </a:prstGeom>
        </p:spPr>
      </p:pic>
      <p:pic>
        <p:nvPicPr>
          <p:cNvPr id="49" name="SHAPE LAYER">
            <a:extLst>
              <a:ext uri="{FF2B5EF4-FFF2-40B4-BE49-F238E27FC236}">
                <a16:creationId xmlns:a16="http://schemas.microsoft.com/office/drawing/2014/main" id="{37334470-7515-4FEE-9F2D-6CEB64A50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0" y="0"/>
            <a:ext cx="5524500" cy="6856471"/>
          </a:xfrm>
          <a:prstGeom prst="rect">
            <a:avLst/>
          </a:prstGeom>
        </p:spPr>
      </p:pic>
      <p:pic>
        <p:nvPicPr>
          <p:cNvPr id="56" name="SHAPE LAYER" hidden="1">
            <a:extLst>
              <a:ext uri="{FF2B5EF4-FFF2-40B4-BE49-F238E27FC236}">
                <a16:creationId xmlns:a16="http://schemas.microsoft.com/office/drawing/2014/main" id="{5882CB84-0311-4890-B6A9-F61CA93D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52" y="-28934"/>
            <a:ext cx="5583493" cy="6905901"/>
          </a:xfrm>
          <a:prstGeom prst="rect">
            <a:avLst/>
          </a:prstGeom>
        </p:spPr>
      </p:pic>
      <p:pic>
        <p:nvPicPr>
          <p:cNvPr id="51" name="SHAPE LAYER">
            <a:extLst>
              <a:ext uri="{FF2B5EF4-FFF2-40B4-BE49-F238E27FC236}">
                <a16:creationId xmlns:a16="http://schemas.microsoft.com/office/drawing/2014/main" id="{0C7DA0DA-605D-451A-A387-2D9751675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" y="2507453"/>
            <a:ext cx="5504474" cy="2383538"/>
          </a:xfrm>
          <a:prstGeom prst="rect">
            <a:avLst/>
          </a:prstGeom>
        </p:spPr>
      </p:pic>
      <p:sp>
        <p:nvSpPr>
          <p:cNvPr id="57" name="RECENT">
            <a:extLst>
              <a:ext uri="{FF2B5EF4-FFF2-40B4-BE49-F238E27FC236}">
                <a16:creationId xmlns:a16="http://schemas.microsoft.com/office/drawing/2014/main" id="{71053F91-A8DF-4368-A785-2DEFA4FDD9C1}"/>
              </a:ext>
            </a:extLst>
          </p:cNvPr>
          <p:cNvSpPr txBox="1"/>
          <p:nvPr/>
        </p:nvSpPr>
        <p:spPr>
          <a:xfrm>
            <a:off x="598998" y="2853870"/>
            <a:ext cx="39917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8000" b="1" spc="-300" dirty="0">
                <a:solidFill>
                  <a:schemeClr val="bg1"/>
                </a:solidFill>
                <a:latin typeface="Raleway" panose="020B0003030101060003" pitchFamily="34" charset="0"/>
              </a:rPr>
              <a:t>RECENT</a:t>
            </a:r>
          </a:p>
        </p:txBody>
      </p:sp>
      <p:sp>
        <p:nvSpPr>
          <p:cNvPr id="58" name="PROJECTS">
            <a:extLst>
              <a:ext uri="{FF2B5EF4-FFF2-40B4-BE49-F238E27FC236}">
                <a16:creationId xmlns:a16="http://schemas.microsoft.com/office/drawing/2014/main" id="{12248DAD-2481-44D1-8B81-578401499F7C}"/>
              </a:ext>
            </a:extLst>
          </p:cNvPr>
          <p:cNvSpPr txBox="1"/>
          <p:nvPr/>
        </p:nvSpPr>
        <p:spPr>
          <a:xfrm>
            <a:off x="2490541" y="3854292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spc="100" dirty="0">
                <a:solidFill>
                  <a:schemeClr val="bg1"/>
                </a:solidFill>
                <a:latin typeface="Raleway" panose="020B0003030101060003" pitchFamily="34" charset="0"/>
              </a:rPr>
              <a:t>PROJECTS</a:t>
            </a: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852FF4E3-D372-4AAC-B711-3E7D0B0AB26A}"/>
              </a:ext>
            </a:extLst>
          </p:cNvPr>
          <p:cNvSpPr/>
          <p:nvPr/>
        </p:nvSpPr>
        <p:spPr>
          <a:xfrm>
            <a:off x="799575" y="3990976"/>
            <a:ext cx="1734076" cy="45719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pic>
        <p:nvPicPr>
          <p:cNvPr id="60" name="LOGO COMPANY">
            <a:extLst>
              <a:ext uri="{FF2B5EF4-FFF2-40B4-BE49-F238E27FC236}">
                <a16:creationId xmlns:a16="http://schemas.microsoft.com/office/drawing/2014/main" id="{170ED43F-5EAC-4E23-A2EF-421485AE24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4580" y="393950"/>
            <a:ext cx="1463395" cy="830575"/>
          </a:xfrm>
          <a:prstGeom prst="rect">
            <a:avLst/>
          </a:prstGeom>
        </p:spPr>
      </p:pic>
      <p:sp>
        <p:nvSpPr>
          <p:cNvPr id="61" name="OUTLINE">
            <a:extLst>
              <a:ext uri="{FF2B5EF4-FFF2-40B4-BE49-F238E27FC236}">
                <a16:creationId xmlns:a16="http://schemas.microsoft.com/office/drawing/2014/main" id="{390191C2-2104-4F62-AF94-B0556E0D554D}"/>
              </a:ext>
            </a:extLst>
          </p:cNvPr>
          <p:cNvSpPr/>
          <p:nvPr/>
        </p:nvSpPr>
        <p:spPr>
          <a:xfrm>
            <a:off x="857828" y="1354751"/>
            <a:ext cx="2255636" cy="329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YOUR DOMAIN">
            <a:extLst>
              <a:ext uri="{FF2B5EF4-FFF2-40B4-BE49-F238E27FC236}">
                <a16:creationId xmlns:a16="http://schemas.microsoft.com/office/drawing/2014/main" id="{BD69513A-BE48-4F8E-8188-D0C74BA8E62E}"/>
              </a:ext>
            </a:extLst>
          </p:cNvPr>
          <p:cNvSpPr txBox="1"/>
          <p:nvPr/>
        </p:nvSpPr>
        <p:spPr>
          <a:xfrm>
            <a:off x="839340" y="1377973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1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</a:p>
        </p:txBody>
      </p:sp>
      <p:sp>
        <p:nvSpPr>
          <p:cNvPr id="64" name="CIRCLE">
            <a:extLst>
              <a:ext uri="{FF2B5EF4-FFF2-40B4-BE49-F238E27FC236}">
                <a16:creationId xmlns:a16="http://schemas.microsoft.com/office/drawing/2014/main" id="{1840BED1-0E02-4D09-B0BB-2F0C75D48B7C}"/>
              </a:ext>
            </a:extLst>
          </p:cNvPr>
          <p:cNvSpPr/>
          <p:nvPr/>
        </p:nvSpPr>
        <p:spPr>
          <a:xfrm>
            <a:off x="11751632" y="6112071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65" name="CIRCLE">
            <a:extLst>
              <a:ext uri="{FF2B5EF4-FFF2-40B4-BE49-F238E27FC236}">
                <a16:creationId xmlns:a16="http://schemas.microsoft.com/office/drawing/2014/main" id="{4B40BE7D-38A4-422C-A8DA-FB69A9369760}"/>
              </a:ext>
            </a:extLst>
          </p:cNvPr>
          <p:cNvSpPr/>
          <p:nvPr/>
        </p:nvSpPr>
        <p:spPr>
          <a:xfrm>
            <a:off x="11751632" y="5599247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66" name="CIRCLE">
            <a:extLst>
              <a:ext uri="{FF2B5EF4-FFF2-40B4-BE49-F238E27FC236}">
                <a16:creationId xmlns:a16="http://schemas.microsoft.com/office/drawing/2014/main" id="{F47C2E0A-AE5B-4FF2-AE05-2CF986CEF05C}"/>
              </a:ext>
            </a:extLst>
          </p:cNvPr>
          <p:cNvSpPr/>
          <p:nvPr/>
        </p:nvSpPr>
        <p:spPr>
          <a:xfrm>
            <a:off x="11751632" y="5080510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67" name="TEXT DESCRIPTIONS">
            <a:extLst>
              <a:ext uri="{FF2B5EF4-FFF2-40B4-BE49-F238E27FC236}">
                <a16:creationId xmlns:a16="http://schemas.microsoft.com/office/drawing/2014/main" id="{392E454B-B136-4B2A-9360-56705B056808}"/>
              </a:ext>
            </a:extLst>
          </p:cNvPr>
          <p:cNvSpPr txBox="1"/>
          <p:nvPr/>
        </p:nvSpPr>
        <p:spPr>
          <a:xfrm>
            <a:off x="742796" y="5053616"/>
            <a:ext cx="2455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</a:t>
            </a:r>
          </a:p>
        </p:txBody>
      </p:sp>
      <p:pic>
        <p:nvPicPr>
          <p:cNvPr id="5" name="SHAPE LAYER">
            <a:extLst>
              <a:ext uri="{FF2B5EF4-FFF2-40B4-BE49-F238E27FC236}">
                <a16:creationId xmlns:a16="http://schemas.microsoft.com/office/drawing/2014/main" id="{FEE005E2-7D4B-40F9-BCEF-D60C68E137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91" y="23453"/>
            <a:ext cx="1150107" cy="2482471"/>
          </a:xfrm>
          <a:prstGeom prst="rect">
            <a:avLst/>
          </a:prstGeom>
        </p:spPr>
      </p:pic>
      <p:sp>
        <p:nvSpPr>
          <p:cNvPr id="36" name="CIRCLE">
            <a:extLst>
              <a:ext uri="{FF2B5EF4-FFF2-40B4-BE49-F238E27FC236}">
                <a16:creationId xmlns:a16="http://schemas.microsoft.com/office/drawing/2014/main" id="{9A19C79D-791F-4883-A2B9-B5A9459FE1C3}"/>
              </a:ext>
            </a:extLst>
          </p:cNvPr>
          <p:cNvSpPr/>
          <p:nvPr/>
        </p:nvSpPr>
        <p:spPr>
          <a:xfrm>
            <a:off x="369226" y="65269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CIRCLE">
            <a:extLst>
              <a:ext uri="{FF2B5EF4-FFF2-40B4-BE49-F238E27FC236}">
                <a16:creationId xmlns:a16="http://schemas.microsoft.com/office/drawing/2014/main" id="{1F380F6A-D0BB-419B-8C65-C747494CA8B1}"/>
              </a:ext>
            </a:extLst>
          </p:cNvPr>
          <p:cNvSpPr/>
          <p:nvPr/>
        </p:nvSpPr>
        <p:spPr>
          <a:xfrm>
            <a:off x="369226" y="44332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5782BD94-E3A5-4907-B499-8C9C35DAC1C1}"/>
              </a:ext>
            </a:extLst>
          </p:cNvPr>
          <p:cNvSpPr/>
          <p:nvPr/>
        </p:nvSpPr>
        <p:spPr>
          <a:xfrm>
            <a:off x="369226" y="25890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2" name="LINE">
            <a:extLst>
              <a:ext uri="{FF2B5EF4-FFF2-40B4-BE49-F238E27FC236}">
                <a16:creationId xmlns:a16="http://schemas.microsoft.com/office/drawing/2014/main" id="{4BA23D94-F1EF-4A88-ADF3-09EC40E3EA39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LINE">
            <a:extLst>
              <a:ext uri="{FF2B5EF4-FFF2-40B4-BE49-F238E27FC236}">
                <a16:creationId xmlns:a16="http://schemas.microsoft.com/office/drawing/2014/main" id="{7E3886C0-7FE7-4D00-951E-84B058BA04CF}"/>
              </a:ext>
            </a:extLst>
          </p:cNvPr>
          <p:cNvCxnSpPr>
            <a:cxnSpLocks/>
          </p:cNvCxnSpPr>
          <p:nvPr/>
        </p:nvCxnSpPr>
        <p:spPr>
          <a:xfrm>
            <a:off x="399787" y="912687"/>
            <a:ext cx="0" cy="562146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HAPE CHART">
            <a:extLst>
              <a:ext uri="{FF2B5EF4-FFF2-40B4-BE49-F238E27FC236}">
                <a16:creationId xmlns:a16="http://schemas.microsoft.com/office/drawing/2014/main" id="{351F5A18-FC24-48FF-A6D4-207D20AF23B2}"/>
              </a:ext>
            </a:extLst>
          </p:cNvPr>
          <p:cNvSpPr/>
          <p:nvPr/>
        </p:nvSpPr>
        <p:spPr>
          <a:xfrm>
            <a:off x="6796368" y="801859"/>
            <a:ext cx="422031" cy="3585992"/>
          </a:xfrm>
          <a:prstGeom prst="roundRect">
            <a:avLst>
              <a:gd name="adj" fmla="val 46667"/>
            </a:avLst>
          </a:prstGeom>
          <a:gradFill>
            <a:gsLst>
              <a:gs pos="0">
                <a:srgbClr val="3689A6">
                  <a:alpha val="70000"/>
                </a:srgbClr>
              </a:gs>
              <a:gs pos="62000">
                <a:srgbClr val="0E374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SHAPE CHART">
            <a:extLst>
              <a:ext uri="{FF2B5EF4-FFF2-40B4-BE49-F238E27FC236}">
                <a16:creationId xmlns:a16="http://schemas.microsoft.com/office/drawing/2014/main" id="{7D1E2ED8-AF00-4CB3-AA44-4940CC5EDC86}"/>
              </a:ext>
            </a:extLst>
          </p:cNvPr>
          <p:cNvSpPr/>
          <p:nvPr/>
        </p:nvSpPr>
        <p:spPr>
          <a:xfrm>
            <a:off x="6796367" y="3429001"/>
            <a:ext cx="422031" cy="958851"/>
          </a:xfrm>
          <a:custGeom>
            <a:avLst/>
            <a:gdLst>
              <a:gd name="connsiteX0" fmla="*/ 0 w 422031"/>
              <a:gd name="connsiteY0" fmla="*/ 0 h 958851"/>
              <a:gd name="connsiteX1" fmla="*/ 422031 w 422031"/>
              <a:gd name="connsiteY1" fmla="*/ 0 h 958851"/>
              <a:gd name="connsiteX2" fmla="*/ 422031 w 422031"/>
              <a:gd name="connsiteY2" fmla="*/ 761902 h 958851"/>
              <a:gd name="connsiteX3" fmla="*/ 225082 w 422031"/>
              <a:gd name="connsiteY3" fmla="*/ 958851 h 958851"/>
              <a:gd name="connsiteX4" fmla="*/ 196949 w 422031"/>
              <a:gd name="connsiteY4" fmla="*/ 958851 h 958851"/>
              <a:gd name="connsiteX5" fmla="*/ 0 w 422031"/>
              <a:gd name="connsiteY5" fmla="*/ 761902 h 95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031" h="958851">
                <a:moveTo>
                  <a:pt x="0" y="0"/>
                </a:moveTo>
                <a:lnTo>
                  <a:pt x="422031" y="0"/>
                </a:lnTo>
                <a:lnTo>
                  <a:pt x="422031" y="761902"/>
                </a:lnTo>
                <a:cubicBezTo>
                  <a:pt x="422031" y="870674"/>
                  <a:pt x="333854" y="958851"/>
                  <a:pt x="225082" y="958851"/>
                </a:cubicBezTo>
                <a:lnTo>
                  <a:pt x="196949" y="958851"/>
                </a:lnTo>
                <a:cubicBezTo>
                  <a:pt x="88177" y="958851"/>
                  <a:pt x="0" y="870674"/>
                  <a:pt x="0" y="7619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8" name="SHAPE CHART 1">
            <a:extLst>
              <a:ext uri="{FF2B5EF4-FFF2-40B4-BE49-F238E27FC236}">
                <a16:creationId xmlns:a16="http://schemas.microsoft.com/office/drawing/2014/main" id="{60638EA1-F736-478E-9CEC-0B11A843F6F9}"/>
              </a:ext>
            </a:extLst>
          </p:cNvPr>
          <p:cNvGrpSpPr/>
          <p:nvPr/>
        </p:nvGrpSpPr>
        <p:grpSpPr>
          <a:xfrm>
            <a:off x="6616308" y="4124327"/>
            <a:ext cx="749300" cy="279400"/>
            <a:chOff x="7473950" y="3086100"/>
            <a:chExt cx="749300" cy="279400"/>
          </a:xfrm>
        </p:grpSpPr>
        <p:sp>
          <p:nvSpPr>
            <p:cNvPr id="50" name="SHAPE CHART">
              <a:extLst>
                <a:ext uri="{FF2B5EF4-FFF2-40B4-BE49-F238E27FC236}">
                  <a16:creationId xmlns:a16="http://schemas.microsoft.com/office/drawing/2014/main" id="{314FD24C-38FC-4EDF-9E24-23E7D93F9E2C}"/>
                </a:ext>
              </a:extLst>
            </p:cNvPr>
            <p:cNvSpPr/>
            <p:nvPr/>
          </p:nvSpPr>
          <p:spPr>
            <a:xfrm>
              <a:off x="7473950" y="3244850"/>
              <a:ext cx="7493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SHAPE CHART">
              <a:extLst>
                <a:ext uri="{FF2B5EF4-FFF2-40B4-BE49-F238E27FC236}">
                  <a16:creationId xmlns:a16="http://schemas.microsoft.com/office/drawing/2014/main" id="{A53834BD-674C-46E4-A245-688D20D1C9EE}"/>
                </a:ext>
              </a:extLst>
            </p:cNvPr>
            <p:cNvSpPr/>
            <p:nvPr/>
          </p:nvSpPr>
          <p:spPr>
            <a:xfrm>
              <a:off x="7473950" y="3086100"/>
              <a:ext cx="7493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53" name="SHAPE CHART">
            <a:extLst>
              <a:ext uri="{FF2B5EF4-FFF2-40B4-BE49-F238E27FC236}">
                <a16:creationId xmlns:a16="http://schemas.microsoft.com/office/drawing/2014/main" id="{0FA2540F-02A8-4C4E-B0AD-0D212B053256}"/>
              </a:ext>
            </a:extLst>
          </p:cNvPr>
          <p:cNvSpPr/>
          <p:nvPr/>
        </p:nvSpPr>
        <p:spPr>
          <a:xfrm>
            <a:off x="7744443" y="801859"/>
            <a:ext cx="422031" cy="3585992"/>
          </a:xfrm>
          <a:prstGeom prst="roundRect">
            <a:avLst>
              <a:gd name="adj" fmla="val 46667"/>
            </a:avLst>
          </a:prstGeom>
          <a:gradFill>
            <a:gsLst>
              <a:gs pos="0">
                <a:srgbClr val="3689A6">
                  <a:alpha val="70000"/>
                </a:srgbClr>
              </a:gs>
              <a:gs pos="59000">
                <a:srgbClr val="0E374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SHAPE CHART">
            <a:extLst>
              <a:ext uri="{FF2B5EF4-FFF2-40B4-BE49-F238E27FC236}">
                <a16:creationId xmlns:a16="http://schemas.microsoft.com/office/drawing/2014/main" id="{EB31C978-E840-483D-AEC1-C7DCD614A831}"/>
              </a:ext>
            </a:extLst>
          </p:cNvPr>
          <p:cNvSpPr/>
          <p:nvPr/>
        </p:nvSpPr>
        <p:spPr>
          <a:xfrm>
            <a:off x="7744443" y="3117056"/>
            <a:ext cx="426794" cy="1270795"/>
          </a:xfrm>
          <a:custGeom>
            <a:avLst/>
            <a:gdLst>
              <a:gd name="connsiteX0" fmla="*/ 0 w 422031"/>
              <a:gd name="connsiteY0" fmla="*/ 0 h 958851"/>
              <a:gd name="connsiteX1" fmla="*/ 422031 w 422031"/>
              <a:gd name="connsiteY1" fmla="*/ 0 h 958851"/>
              <a:gd name="connsiteX2" fmla="*/ 422031 w 422031"/>
              <a:gd name="connsiteY2" fmla="*/ 761902 h 958851"/>
              <a:gd name="connsiteX3" fmla="*/ 225082 w 422031"/>
              <a:gd name="connsiteY3" fmla="*/ 958851 h 958851"/>
              <a:gd name="connsiteX4" fmla="*/ 196949 w 422031"/>
              <a:gd name="connsiteY4" fmla="*/ 958851 h 958851"/>
              <a:gd name="connsiteX5" fmla="*/ 0 w 422031"/>
              <a:gd name="connsiteY5" fmla="*/ 761902 h 958851"/>
              <a:gd name="connsiteX0" fmla="*/ 0 w 426793"/>
              <a:gd name="connsiteY0" fmla="*/ 0 h 1235076"/>
              <a:gd name="connsiteX1" fmla="*/ 426793 w 426793"/>
              <a:gd name="connsiteY1" fmla="*/ 276225 h 1235076"/>
              <a:gd name="connsiteX2" fmla="*/ 426793 w 426793"/>
              <a:gd name="connsiteY2" fmla="*/ 1038127 h 1235076"/>
              <a:gd name="connsiteX3" fmla="*/ 229844 w 426793"/>
              <a:gd name="connsiteY3" fmla="*/ 1235076 h 1235076"/>
              <a:gd name="connsiteX4" fmla="*/ 201711 w 426793"/>
              <a:gd name="connsiteY4" fmla="*/ 1235076 h 1235076"/>
              <a:gd name="connsiteX5" fmla="*/ 4762 w 426793"/>
              <a:gd name="connsiteY5" fmla="*/ 1038127 h 1235076"/>
              <a:gd name="connsiteX6" fmla="*/ 0 w 426793"/>
              <a:gd name="connsiteY6" fmla="*/ 0 h 1235076"/>
              <a:gd name="connsiteX0" fmla="*/ 0 w 431556"/>
              <a:gd name="connsiteY0" fmla="*/ 2381 h 1237457"/>
              <a:gd name="connsiteX1" fmla="*/ 431556 w 431556"/>
              <a:gd name="connsiteY1" fmla="*/ 0 h 1237457"/>
              <a:gd name="connsiteX2" fmla="*/ 426793 w 431556"/>
              <a:gd name="connsiteY2" fmla="*/ 1040508 h 1237457"/>
              <a:gd name="connsiteX3" fmla="*/ 229844 w 431556"/>
              <a:gd name="connsiteY3" fmla="*/ 1237457 h 1237457"/>
              <a:gd name="connsiteX4" fmla="*/ 201711 w 431556"/>
              <a:gd name="connsiteY4" fmla="*/ 1237457 h 1237457"/>
              <a:gd name="connsiteX5" fmla="*/ 4762 w 431556"/>
              <a:gd name="connsiteY5" fmla="*/ 1040508 h 1237457"/>
              <a:gd name="connsiteX6" fmla="*/ 0 w 431556"/>
              <a:gd name="connsiteY6" fmla="*/ 2381 h 1237457"/>
              <a:gd name="connsiteX0" fmla="*/ 1 w 426794"/>
              <a:gd name="connsiteY0" fmla="*/ 0 h 1270795"/>
              <a:gd name="connsiteX1" fmla="*/ 426794 w 426794"/>
              <a:gd name="connsiteY1" fmla="*/ 33338 h 1270795"/>
              <a:gd name="connsiteX2" fmla="*/ 422031 w 426794"/>
              <a:gd name="connsiteY2" fmla="*/ 1073846 h 1270795"/>
              <a:gd name="connsiteX3" fmla="*/ 225082 w 426794"/>
              <a:gd name="connsiteY3" fmla="*/ 1270795 h 1270795"/>
              <a:gd name="connsiteX4" fmla="*/ 196949 w 426794"/>
              <a:gd name="connsiteY4" fmla="*/ 1270795 h 1270795"/>
              <a:gd name="connsiteX5" fmla="*/ 0 w 426794"/>
              <a:gd name="connsiteY5" fmla="*/ 1073846 h 1270795"/>
              <a:gd name="connsiteX6" fmla="*/ 1 w 426794"/>
              <a:gd name="connsiteY6" fmla="*/ 0 h 1270795"/>
              <a:gd name="connsiteX0" fmla="*/ 1 w 426794"/>
              <a:gd name="connsiteY0" fmla="*/ 0 h 1270795"/>
              <a:gd name="connsiteX1" fmla="*/ 426794 w 426794"/>
              <a:gd name="connsiteY1" fmla="*/ 0 h 1270795"/>
              <a:gd name="connsiteX2" fmla="*/ 422031 w 426794"/>
              <a:gd name="connsiteY2" fmla="*/ 1073846 h 1270795"/>
              <a:gd name="connsiteX3" fmla="*/ 225082 w 426794"/>
              <a:gd name="connsiteY3" fmla="*/ 1270795 h 1270795"/>
              <a:gd name="connsiteX4" fmla="*/ 196949 w 426794"/>
              <a:gd name="connsiteY4" fmla="*/ 1270795 h 1270795"/>
              <a:gd name="connsiteX5" fmla="*/ 0 w 426794"/>
              <a:gd name="connsiteY5" fmla="*/ 1073846 h 1270795"/>
              <a:gd name="connsiteX6" fmla="*/ 1 w 426794"/>
              <a:gd name="connsiteY6" fmla="*/ 0 h 127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794" h="1270795">
                <a:moveTo>
                  <a:pt x="1" y="0"/>
                </a:moveTo>
                <a:lnTo>
                  <a:pt x="426794" y="0"/>
                </a:lnTo>
                <a:cubicBezTo>
                  <a:pt x="425206" y="346836"/>
                  <a:pt x="423619" y="727010"/>
                  <a:pt x="422031" y="1073846"/>
                </a:cubicBezTo>
                <a:cubicBezTo>
                  <a:pt x="422031" y="1182618"/>
                  <a:pt x="333854" y="1270795"/>
                  <a:pt x="225082" y="1270795"/>
                </a:cubicBezTo>
                <a:lnTo>
                  <a:pt x="196949" y="1270795"/>
                </a:lnTo>
                <a:cubicBezTo>
                  <a:pt x="88177" y="1270795"/>
                  <a:pt x="0" y="1182618"/>
                  <a:pt x="0" y="1073846"/>
                </a:cubicBezTo>
                <a:cubicBezTo>
                  <a:pt x="0" y="819879"/>
                  <a:pt x="1" y="253967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9" name="SHAPE CHART 2">
            <a:extLst>
              <a:ext uri="{FF2B5EF4-FFF2-40B4-BE49-F238E27FC236}">
                <a16:creationId xmlns:a16="http://schemas.microsoft.com/office/drawing/2014/main" id="{F6EC67B8-0673-42D6-9E1E-4847781CA05A}"/>
              </a:ext>
            </a:extLst>
          </p:cNvPr>
          <p:cNvGrpSpPr/>
          <p:nvPr/>
        </p:nvGrpSpPr>
        <p:grpSpPr>
          <a:xfrm>
            <a:off x="7594527" y="4122779"/>
            <a:ext cx="749300" cy="279400"/>
            <a:chOff x="7473950" y="3086100"/>
            <a:chExt cx="749300" cy="279400"/>
          </a:xfrm>
        </p:grpSpPr>
        <p:sp>
          <p:nvSpPr>
            <p:cNvPr id="70" name="SHAPE CHART">
              <a:extLst>
                <a:ext uri="{FF2B5EF4-FFF2-40B4-BE49-F238E27FC236}">
                  <a16:creationId xmlns:a16="http://schemas.microsoft.com/office/drawing/2014/main" id="{AFA482BE-0252-41D9-8A01-372555DDA775}"/>
                </a:ext>
              </a:extLst>
            </p:cNvPr>
            <p:cNvSpPr/>
            <p:nvPr/>
          </p:nvSpPr>
          <p:spPr>
            <a:xfrm>
              <a:off x="7473950" y="3244850"/>
              <a:ext cx="7493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SHAPE CHART">
              <a:extLst>
                <a:ext uri="{FF2B5EF4-FFF2-40B4-BE49-F238E27FC236}">
                  <a16:creationId xmlns:a16="http://schemas.microsoft.com/office/drawing/2014/main" id="{93CF4797-90BE-41E5-AE6E-916DBC466B39}"/>
                </a:ext>
              </a:extLst>
            </p:cNvPr>
            <p:cNvSpPr/>
            <p:nvPr/>
          </p:nvSpPr>
          <p:spPr>
            <a:xfrm>
              <a:off x="7473950" y="3086100"/>
              <a:ext cx="7493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2" name="SHAPE CHART">
            <a:extLst>
              <a:ext uri="{FF2B5EF4-FFF2-40B4-BE49-F238E27FC236}">
                <a16:creationId xmlns:a16="http://schemas.microsoft.com/office/drawing/2014/main" id="{53B3D5F2-83F3-4FE5-9254-04CFA12E3893}"/>
              </a:ext>
            </a:extLst>
          </p:cNvPr>
          <p:cNvSpPr/>
          <p:nvPr/>
        </p:nvSpPr>
        <p:spPr>
          <a:xfrm>
            <a:off x="9722600" y="801858"/>
            <a:ext cx="422031" cy="3585992"/>
          </a:xfrm>
          <a:prstGeom prst="roundRect">
            <a:avLst>
              <a:gd name="adj" fmla="val 46667"/>
            </a:avLst>
          </a:prstGeom>
          <a:gradFill>
            <a:gsLst>
              <a:gs pos="0">
                <a:srgbClr val="3689A6">
                  <a:alpha val="70000"/>
                </a:srgbClr>
              </a:gs>
              <a:gs pos="42000">
                <a:srgbClr val="0E374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SHAPE CHART">
            <a:extLst>
              <a:ext uri="{FF2B5EF4-FFF2-40B4-BE49-F238E27FC236}">
                <a16:creationId xmlns:a16="http://schemas.microsoft.com/office/drawing/2014/main" id="{24DE8DA7-D4E2-433D-A533-27EBC111E469}"/>
              </a:ext>
            </a:extLst>
          </p:cNvPr>
          <p:cNvSpPr/>
          <p:nvPr/>
        </p:nvSpPr>
        <p:spPr>
          <a:xfrm>
            <a:off x="9722599" y="2281712"/>
            <a:ext cx="422159" cy="2106137"/>
          </a:xfrm>
          <a:custGeom>
            <a:avLst/>
            <a:gdLst>
              <a:gd name="connsiteX0" fmla="*/ 0 w 422031"/>
              <a:gd name="connsiteY0" fmla="*/ 0 h 958851"/>
              <a:gd name="connsiteX1" fmla="*/ 422031 w 422031"/>
              <a:gd name="connsiteY1" fmla="*/ 0 h 958851"/>
              <a:gd name="connsiteX2" fmla="*/ 422031 w 422031"/>
              <a:gd name="connsiteY2" fmla="*/ 761902 h 958851"/>
              <a:gd name="connsiteX3" fmla="*/ 225082 w 422031"/>
              <a:gd name="connsiteY3" fmla="*/ 958851 h 958851"/>
              <a:gd name="connsiteX4" fmla="*/ 196949 w 422031"/>
              <a:gd name="connsiteY4" fmla="*/ 958851 h 958851"/>
              <a:gd name="connsiteX5" fmla="*/ 0 w 422031"/>
              <a:gd name="connsiteY5" fmla="*/ 761902 h 958851"/>
              <a:gd name="connsiteX0" fmla="*/ 0 w 426793"/>
              <a:gd name="connsiteY0" fmla="*/ 0 h 1235076"/>
              <a:gd name="connsiteX1" fmla="*/ 426793 w 426793"/>
              <a:gd name="connsiteY1" fmla="*/ 276225 h 1235076"/>
              <a:gd name="connsiteX2" fmla="*/ 426793 w 426793"/>
              <a:gd name="connsiteY2" fmla="*/ 1038127 h 1235076"/>
              <a:gd name="connsiteX3" fmla="*/ 229844 w 426793"/>
              <a:gd name="connsiteY3" fmla="*/ 1235076 h 1235076"/>
              <a:gd name="connsiteX4" fmla="*/ 201711 w 426793"/>
              <a:gd name="connsiteY4" fmla="*/ 1235076 h 1235076"/>
              <a:gd name="connsiteX5" fmla="*/ 4762 w 426793"/>
              <a:gd name="connsiteY5" fmla="*/ 1038127 h 1235076"/>
              <a:gd name="connsiteX6" fmla="*/ 0 w 426793"/>
              <a:gd name="connsiteY6" fmla="*/ 0 h 1235076"/>
              <a:gd name="connsiteX0" fmla="*/ 0 w 431556"/>
              <a:gd name="connsiteY0" fmla="*/ 2381 h 1237457"/>
              <a:gd name="connsiteX1" fmla="*/ 431556 w 431556"/>
              <a:gd name="connsiteY1" fmla="*/ 0 h 1237457"/>
              <a:gd name="connsiteX2" fmla="*/ 426793 w 431556"/>
              <a:gd name="connsiteY2" fmla="*/ 1040508 h 1237457"/>
              <a:gd name="connsiteX3" fmla="*/ 229844 w 431556"/>
              <a:gd name="connsiteY3" fmla="*/ 1237457 h 1237457"/>
              <a:gd name="connsiteX4" fmla="*/ 201711 w 431556"/>
              <a:gd name="connsiteY4" fmla="*/ 1237457 h 1237457"/>
              <a:gd name="connsiteX5" fmla="*/ 4762 w 431556"/>
              <a:gd name="connsiteY5" fmla="*/ 1040508 h 1237457"/>
              <a:gd name="connsiteX6" fmla="*/ 0 w 431556"/>
              <a:gd name="connsiteY6" fmla="*/ 2381 h 1237457"/>
              <a:gd name="connsiteX0" fmla="*/ 2858 w 426794"/>
              <a:gd name="connsiteY0" fmla="*/ 0 h 2103756"/>
              <a:gd name="connsiteX1" fmla="*/ 426794 w 426794"/>
              <a:gd name="connsiteY1" fmla="*/ 866299 h 2103756"/>
              <a:gd name="connsiteX2" fmla="*/ 422031 w 426794"/>
              <a:gd name="connsiteY2" fmla="*/ 1906807 h 2103756"/>
              <a:gd name="connsiteX3" fmla="*/ 225082 w 426794"/>
              <a:gd name="connsiteY3" fmla="*/ 2103756 h 2103756"/>
              <a:gd name="connsiteX4" fmla="*/ 196949 w 426794"/>
              <a:gd name="connsiteY4" fmla="*/ 2103756 h 2103756"/>
              <a:gd name="connsiteX5" fmla="*/ 0 w 426794"/>
              <a:gd name="connsiteY5" fmla="*/ 1906807 h 2103756"/>
              <a:gd name="connsiteX6" fmla="*/ 2858 w 426794"/>
              <a:gd name="connsiteY6" fmla="*/ 0 h 2103756"/>
              <a:gd name="connsiteX0" fmla="*/ 2858 w 422159"/>
              <a:gd name="connsiteY0" fmla="*/ 2381 h 2106137"/>
              <a:gd name="connsiteX1" fmla="*/ 411554 w 422159"/>
              <a:gd name="connsiteY1" fmla="*/ 0 h 2106137"/>
              <a:gd name="connsiteX2" fmla="*/ 422031 w 422159"/>
              <a:gd name="connsiteY2" fmla="*/ 1909188 h 2106137"/>
              <a:gd name="connsiteX3" fmla="*/ 225082 w 422159"/>
              <a:gd name="connsiteY3" fmla="*/ 2106137 h 2106137"/>
              <a:gd name="connsiteX4" fmla="*/ 196949 w 422159"/>
              <a:gd name="connsiteY4" fmla="*/ 2106137 h 2106137"/>
              <a:gd name="connsiteX5" fmla="*/ 0 w 422159"/>
              <a:gd name="connsiteY5" fmla="*/ 1909188 h 2106137"/>
              <a:gd name="connsiteX6" fmla="*/ 2858 w 422159"/>
              <a:gd name="connsiteY6" fmla="*/ 2381 h 210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159" h="2106137">
                <a:moveTo>
                  <a:pt x="2858" y="2381"/>
                </a:moveTo>
                <a:lnTo>
                  <a:pt x="411554" y="0"/>
                </a:lnTo>
                <a:cubicBezTo>
                  <a:pt x="409966" y="346836"/>
                  <a:pt x="423619" y="1562352"/>
                  <a:pt x="422031" y="1909188"/>
                </a:cubicBezTo>
                <a:cubicBezTo>
                  <a:pt x="422031" y="2017960"/>
                  <a:pt x="333854" y="2106137"/>
                  <a:pt x="225082" y="2106137"/>
                </a:cubicBezTo>
                <a:lnTo>
                  <a:pt x="196949" y="2106137"/>
                </a:lnTo>
                <a:cubicBezTo>
                  <a:pt x="88177" y="2106137"/>
                  <a:pt x="0" y="2017960"/>
                  <a:pt x="0" y="1909188"/>
                </a:cubicBezTo>
                <a:cubicBezTo>
                  <a:pt x="0" y="1655221"/>
                  <a:pt x="2858" y="256348"/>
                  <a:pt x="2858" y="23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9" name="SHAPE CHART 4">
            <a:extLst>
              <a:ext uri="{FF2B5EF4-FFF2-40B4-BE49-F238E27FC236}">
                <a16:creationId xmlns:a16="http://schemas.microsoft.com/office/drawing/2014/main" id="{831BDFB9-22D9-4DB5-87B1-6ECD51A9B8FD}"/>
              </a:ext>
            </a:extLst>
          </p:cNvPr>
          <p:cNvGrpSpPr/>
          <p:nvPr/>
        </p:nvGrpSpPr>
        <p:grpSpPr>
          <a:xfrm>
            <a:off x="9572741" y="4130672"/>
            <a:ext cx="749300" cy="279400"/>
            <a:chOff x="7473950" y="3086100"/>
            <a:chExt cx="749300" cy="279400"/>
          </a:xfrm>
        </p:grpSpPr>
        <p:sp>
          <p:nvSpPr>
            <p:cNvPr id="80" name="SHAPE CHART">
              <a:extLst>
                <a:ext uri="{FF2B5EF4-FFF2-40B4-BE49-F238E27FC236}">
                  <a16:creationId xmlns:a16="http://schemas.microsoft.com/office/drawing/2014/main" id="{5B30A5DF-24C8-4D0A-BAFB-C26C6C826076}"/>
                </a:ext>
              </a:extLst>
            </p:cNvPr>
            <p:cNvSpPr/>
            <p:nvPr/>
          </p:nvSpPr>
          <p:spPr>
            <a:xfrm>
              <a:off x="7473950" y="3244850"/>
              <a:ext cx="7493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SHAPE CHART">
              <a:extLst>
                <a:ext uri="{FF2B5EF4-FFF2-40B4-BE49-F238E27FC236}">
                  <a16:creationId xmlns:a16="http://schemas.microsoft.com/office/drawing/2014/main" id="{97D04601-1150-4B90-85F3-8F051DD297F6}"/>
                </a:ext>
              </a:extLst>
            </p:cNvPr>
            <p:cNvSpPr/>
            <p:nvPr/>
          </p:nvSpPr>
          <p:spPr>
            <a:xfrm>
              <a:off x="7473950" y="3086100"/>
              <a:ext cx="7493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2" name="SHAPE CHART">
            <a:extLst>
              <a:ext uri="{FF2B5EF4-FFF2-40B4-BE49-F238E27FC236}">
                <a16:creationId xmlns:a16="http://schemas.microsoft.com/office/drawing/2014/main" id="{8B8A4D31-41DD-4029-A43A-B5E251E4B8DF}"/>
              </a:ext>
            </a:extLst>
          </p:cNvPr>
          <p:cNvSpPr/>
          <p:nvPr/>
        </p:nvSpPr>
        <p:spPr>
          <a:xfrm>
            <a:off x="10670700" y="801859"/>
            <a:ext cx="422031" cy="3585992"/>
          </a:xfrm>
          <a:prstGeom prst="roundRect">
            <a:avLst>
              <a:gd name="adj" fmla="val 46667"/>
            </a:avLst>
          </a:prstGeom>
          <a:gradFill>
            <a:gsLst>
              <a:gs pos="0">
                <a:srgbClr val="3689A6">
                  <a:alpha val="70000"/>
                </a:srgbClr>
              </a:gs>
              <a:gs pos="55000">
                <a:srgbClr val="0E374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SHAPE CHART">
            <a:extLst>
              <a:ext uri="{FF2B5EF4-FFF2-40B4-BE49-F238E27FC236}">
                <a16:creationId xmlns:a16="http://schemas.microsoft.com/office/drawing/2014/main" id="{CD0D3DCF-E084-4153-B3A6-4A1C04251DA7}"/>
              </a:ext>
            </a:extLst>
          </p:cNvPr>
          <p:cNvSpPr/>
          <p:nvPr/>
        </p:nvSpPr>
        <p:spPr>
          <a:xfrm>
            <a:off x="10670699" y="1636393"/>
            <a:ext cx="422299" cy="2751456"/>
          </a:xfrm>
          <a:custGeom>
            <a:avLst/>
            <a:gdLst>
              <a:gd name="connsiteX0" fmla="*/ 0 w 422031"/>
              <a:gd name="connsiteY0" fmla="*/ 0 h 958851"/>
              <a:gd name="connsiteX1" fmla="*/ 422031 w 422031"/>
              <a:gd name="connsiteY1" fmla="*/ 0 h 958851"/>
              <a:gd name="connsiteX2" fmla="*/ 422031 w 422031"/>
              <a:gd name="connsiteY2" fmla="*/ 761902 h 958851"/>
              <a:gd name="connsiteX3" fmla="*/ 225082 w 422031"/>
              <a:gd name="connsiteY3" fmla="*/ 958851 h 958851"/>
              <a:gd name="connsiteX4" fmla="*/ 196949 w 422031"/>
              <a:gd name="connsiteY4" fmla="*/ 958851 h 958851"/>
              <a:gd name="connsiteX5" fmla="*/ 0 w 422031"/>
              <a:gd name="connsiteY5" fmla="*/ 761902 h 958851"/>
              <a:gd name="connsiteX0" fmla="*/ 0 w 426793"/>
              <a:gd name="connsiteY0" fmla="*/ 0 h 1235076"/>
              <a:gd name="connsiteX1" fmla="*/ 426793 w 426793"/>
              <a:gd name="connsiteY1" fmla="*/ 276225 h 1235076"/>
              <a:gd name="connsiteX2" fmla="*/ 426793 w 426793"/>
              <a:gd name="connsiteY2" fmla="*/ 1038127 h 1235076"/>
              <a:gd name="connsiteX3" fmla="*/ 229844 w 426793"/>
              <a:gd name="connsiteY3" fmla="*/ 1235076 h 1235076"/>
              <a:gd name="connsiteX4" fmla="*/ 201711 w 426793"/>
              <a:gd name="connsiteY4" fmla="*/ 1235076 h 1235076"/>
              <a:gd name="connsiteX5" fmla="*/ 4762 w 426793"/>
              <a:gd name="connsiteY5" fmla="*/ 1038127 h 1235076"/>
              <a:gd name="connsiteX6" fmla="*/ 0 w 426793"/>
              <a:gd name="connsiteY6" fmla="*/ 0 h 1235076"/>
              <a:gd name="connsiteX0" fmla="*/ 0 w 431556"/>
              <a:gd name="connsiteY0" fmla="*/ 2381 h 1237457"/>
              <a:gd name="connsiteX1" fmla="*/ 431556 w 431556"/>
              <a:gd name="connsiteY1" fmla="*/ 0 h 1237457"/>
              <a:gd name="connsiteX2" fmla="*/ 426793 w 431556"/>
              <a:gd name="connsiteY2" fmla="*/ 1040508 h 1237457"/>
              <a:gd name="connsiteX3" fmla="*/ 229844 w 431556"/>
              <a:gd name="connsiteY3" fmla="*/ 1237457 h 1237457"/>
              <a:gd name="connsiteX4" fmla="*/ 201711 w 431556"/>
              <a:gd name="connsiteY4" fmla="*/ 1237457 h 1237457"/>
              <a:gd name="connsiteX5" fmla="*/ 4762 w 431556"/>
              <a:gd name="connsiteY5" fmla="*/ 1040508 h 1237457"/>
              <a:gd name="connsiteX6" fmla="*/ 0 w 431556"/>
              <a:gd name="connsiteY6" fmla="*/ 2381 h 1237457"/>
              <a:gd name="connsiteX0" fmla="*/ 2858 w 426794"/>
              <a:gd name="connsiteY0" fmla="*/ 0 h 2103756"/>
              <a:gd name="connsiteX1" fmla="*/ 426794 w 426794"/>
              <a:gd name="connsiteY1" fmla="*/ 866299 h 2103756"/>
              <a:gd name="connsiteX2" fmla="*/ 422031 w 426794"/>
              <a:gd name="connsiteY2" fmla="*/ 1906807 h 2103756"/>
              <a:gd name="connsiteX3" fmla="*/ 225082 w 426794"/>
              <a:gd name="connsiteY3" fmla="*/ 2103756 h 2103756"/>
              <a:gd name="connsiteX4" fmla="*/ 196949 w 426794"/>
              <a:gd name="connsiteY4" fmla="*/ 2103756 h 2103756"/>
              <a:gd name="connsiteX5" fmla="*/ 0 w 426794"/>
              <a:gd name="connsiteY5" fmla="*/ 1906807 h 2103756"/>
              <a:gd name="connsiteX6" fmla="*/ 2858 w 426794"/>
              <a:gd name="connsiteY6" fmla="*/ 0 h 2103756"/>
              <a:gd name="connsiteX0" fmla="*/ 2858 w 422159"/>
              <a:gd name="connsiteY0" fmla="*/ 2381 h 2106137"/>
              <a:gd name="connsiteX1" fmla="*/ 411554 w 422159"/>
              <a:gd name="connsiteY1" fmla="*/ 0 h 2106137"/>
              <a:gd name="connsiteX2" fmla="*/ 422031 w 422159"/>
              <a:gd name="connsiteY2" fmla="*/ 1909188 h 2106137"/>
              <a:gd name="connsiteX3" fmla="*/ 225082 w 422159"/>
              <a:gd name="connsiteY3" fmla="*/ 2106137 h 2106137"/>
              <a:gd name="connsiteX4" fmla="*/ 196949 w 422159"/>
              <a:gd name="connsiteY4" fmla="*/ 2106137 h 2106137"/>
              <a:gd name="connsiteX5" fmla="*/ 0 w 422159"/>
              <a:gd name="connsiteY5" fmla="*/ 1909188 h 2106137"/>
              <a:gd name="connsiteX6" fmla="*/ 2858 w 422159"/>
              <a:gd name="connsiteY6" fmla="*/ 2381 h 2106137"/>
              <a:gd name="connsiteX0" fmla="*/ 2858 w 422299"/>
              <a:gd name="connsiteY0" fmla="*/ 611981 h 2715737"/>
              <a:gd name="connsiteX1" fmla="*/ 419174 w 422299"/>
              <a:gd name="connsiteY1" fmla="*/ 0 h 2715737"/>
              <a:gd name="connsiteX2" fmla="*/ 422031 w 422299"/>
              <a:gd name="connsiteY2" fmla="*/ 2518788 h 2715737"/>
              <a:gd name="connsiteX3" fmla="*/ 225082 w 422299"/>
              <a:gd name="connsiteY3" fmla="*/ 2715737 h 2715737"/>
              <a:gd name="connsiteX4" fmla="*/ 196949 w 422299"/>
              <a:gd name="connsiteY4" fmla="*/ 2715737 h 2715737"/>
              <a:gd name="connsiteX5" fmla="*/ 0 w 422299"/>
              <a:gd name="connsiteY5" fmla="*/ 2518788 h 2715737"/>
              <a:gd name="connsiteX6" fmla="*/ 2858 w 422299"/>
              <a:gd name="connsiteY6" fmla="*/ 611981 h 2715737"/>
              <a:gd name="connsiteX0" fmla="*/ 10478 w 422299"/>
              <a:gd name="connsiteY0" fmla="*/ 0 h 2736216"/>
              <a:gd name="connsiteX1" fmla="*/ 419174 w 422299"/>
              <a:gd name="connsiteY1" fmla="*/ 20479 h 2736216"/>
              <a:gd name="connsiteX2" fmla="*/ 422031 w 422299"/>
              <a:gd name="connsiteY2" fmla="*/ 2539267 h 2736216"/>
              <a:gd name="connsiteX3" fmla="*/ 225082 w 422299"/>
              <a:gd name="connsiteY3" fmla="*/ 2736216 h 2736216"/>
              <a:gd name="connsiteX4" fmla="*/ 196949 w 422299"/>
              <a:gd name="connsiteY4" fmla="*/ 2736216 h 2736216"/>
              <a:gd name="connsiteX5" fmla="*/ 0 w 422299"/>
              <a:gd name="connsiteY5" fmla="*/ 2539267 h 2736216"/>
              <a:gd name="connsiteX6" fmla="*/ 10478 w 422299"/>
              <a:gd name="connsiteY6" fmla="*/ 0 h 2736216"/>
              <a:gd name="connsiteX0" fmla="*/ 10478 w 422299"/>
              <a:gd name="connsiteY0" fmla="*/ 10001 h 2746217"/>
              <a:gd name="connsiteX1" fmla="*/ 419174 w 422299"/>
              <a:gd name="connsiteY1" fmla="*/ 0 h 2746217"/>
              <a:gd name="connsiteX2" fmla="*/ 422031 w 422299"/>
              <a:gd name="connsiteY2" fmla="*/ 2549268 h 2746217"/>
              <a:gd name="connsiteX3" fmla="*/ 225082 w 422299"/>
              <a:gd name="connsiteY3" fmla="*/ 2746217 h 2746217"/>
              <a:gd name="connsiteX4" fmla="*/ 196949 w 422299"/>
              <a:gd name="connsiteY4" fmla="*/ 2746217 h 2746217"/>
              <a:gd name="connsiteX5" fmla="*/ 0 w 422299"/>
              <a:gd name="connsiteY5" fmla="*/ 2549268 h 2746217"/>
              <a:gd name="connsiteX6" fmla="*/ 10478 w 422299"/>
              <a:gd name="connsiteY6" fmla="*/ 10001 h 2746217"/>
              <a:gd name="connsiteX0" fmla="*/ 10478 w 422299"/>
              <a:gd name="connsiteY0" fmla="*/ 0 h 2751456"/>
              <a:gd name="connsiteX1" fmla="*/ 419174 w 422299"/>
              <a:gd name="connsiteY1" fmla="*/ 5239 h 2751456"/>
              <a:gd name="connsiteX2" fmla="*/ 422031 w 422299"/>
              <a:gd name="connsiteY2" fmla="*/ 2554507 h 2751456"/>
              <a:gd name="connsiteX3" fmla="*/ 225082 w 422299"/>
              <a:gd name="connsiteY3" fmla="*/ 2751456 h 2751456"/>
              <a:gd name="connsiteX4" fmla="*/ 196949 w 422299"/>
              <a:gd name="connsiteY4" fmla="*/ 2751456 h 2751456"/>
              <a:gd name="connsiteX5" fmla="*/ 0 w 422299"/>
              <a:gd name="connsiteY5" fmla="*/ 2554507 h 2751456"/>
              <a:gd name="connsiteX6" fmla="*/ 10478 w 422299"/>
              <a:gd name="connsiteY6" fmla="*/ 0 h 2751456"/>
              <a:gd name="connsiteX0" fmla="*/ 953 w 422299"/>
              <a:gd name="connsiteY0" fmla="*/ 0 h 2751456"/>
              <a:gd name="connsiteX1" fmla="*/ 419174 w 422299"/>
              <a:gd name="connsiteY1" fmla="*/ 5239 h 2751456"/>
              <a:gd name="connsiteX2" fmla="*/ 422031 w 422299"/>
              <a:gd name="connsiteY2" fmla="*/ 2554507 h 2751456"/>
              <a:gd name="connsiteX3" fmla="*/ 225082 w 422299"/>
              <a:gd name="connsiteY3" fmla="*/ 2751456 h 2751456"/>
              <a:gd name="connsiteX4" fmla="*/ 196949 w 422299"/>
              <a:gd name="connsiteY4" fmla="*/ 2751456 h 2751456"/>
              <a:gd name="connsiteX5" fmla="*/ 0 w 422299"/>
              <a:gd name="connsiteY5" fmla="*/ 2554507 h 2751456"/>
              <a:gd name="connsiteX6" fmla="*/ 953 w 422299"/>
              <a:gd name="connsiteY6" fmla="*/ 0 h 275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299" h="2751456">
                <a:moveTo>
                  <a:pt x="953" y="0"/>
                </a:moveTo>
                <a:lnTo>
                  <a:pt x="419174" y="5239"/>
                </a:lnTo>
                <a:cubicBezTo>
                  <a:pt x="417586" y="352075"/>
                  <a:pt x="423619" y="2207671"/>
                  <a:pt x="422031" y="2554507"/>
                </a:cubicBezTo>
                <a:cubicBezTo>
                  <a:pt x="422031" y="2663279"/>
                  <a:pt x="333854" y="2751456"/>
                  <a:pt x="225082" y="2751456"/>
                </a:cubicBezTo>
                <a:lnTo>
                  <a:pt x="196949" y="2751456"/>
                </a:lnTo>
                <a:cubicBezTo>
                  <a:pt x="88177" y="2751456"/>
                  <a:pt x="0" y="2663279"/>
                  <a:pt x="0" y="2554507"/>
                </a:cubicBezTo>
                <a:cubicBezTo>
                  <a:pt x="0" y="2300540"/>
                  <a:pt x="953" y="253967"/>
                  <a:pt x="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4" name="SHAPE CHART 5">
            <a:extLst>
              <a:ext uri="{FF2B5EF4-FFF2-40B4-BE49-F238E27FC236}">
                <a16:creationId xmlns:a16="http://schemas.microsoft.com/office/drawing/2014/main" id="{AB88E382-5961-420A-BF0F-58236F868655}"/>
              </a:ext>
            </a:extLst>
          </p:cNvPr>
          <p:cNvGrpSpPr/>
          <p:nvPr/>
        </p:nvGrpSpPr>
        <p:grpSpPr>
          <a:xfrm>
            <a:off x="10520841" y="4109043"/>
            <a:ext cx="749300" cy="279400"/>
            <a:chOff x="7473950" y="3086100"/>
            <a:chExt cx="749300" cy="279400"/>
          </a:xfrm>
        </p:grpSpPr>
        <p:sp>
          <p:nvSpPr>
            <p:cNvPr id="85" name="SHAPE CHART">
              <a:extLst>
                <a:ext uri="{FF2B5EF4-FFF2-40B4-BE49-F238E27FC236}">
                  <a16:creationId xmlns:a16="http://schemas.microsoft.com/office/drawing/2014/main" id="{82667A53-FAB8-4BA3-9080-5C807D889A5C}"/>
                </a:ext>
              </a:extLst>
            </p:cNvPr>
            <p:cNvSpPr/>
            <p:nvPr/>
          </p:nvSpPr>
          <p:spPr>
            <a:xfrm>
              <a:off x="7473950" y="3244850"/>
              <a:ext cx="7493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SHAPE CHART">
              <a:extLst>
                <a:ext uri="{FF2B5EF4-FFF2-40B4-BE49-F238E27FC236}">
                  <a16:creationId xmlns:a16="http://schemas.microsoft.com/office/drawing/2014/main" id="{9DF7B1B4-2D23-4608-ACE1-2CAF8E3D9623}"/>
                </a:ext>
              </a:extLst>
            </p:cNvPr>
            <p:cNvSpPr/>
            <p:nvPr/>
          </p:nvSpPr>
          <p:spPr>
            <a:xfrm>
              <a:off x="7473950" y="3086100"/>
              <a:ext cx="7493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7" name="SHAPE CHART">
            <a:extLst>
              <a:ext uri="{FF2B5EF4-FFF2-40B4-BE49-F238E27FC236}">
                <a16:creationId xmlns:a16="http://schemas.microsoft.com/office/drawing/2014/main" id="{801650A6-D0C4-4B3C-A7D4-5805E2BAC9CB}"/>
              </a:ext>
            </a:extLst>
          </p:cNvPr>
          <p:cNvSpPr/>
          <p:nvPr/>
        </p:nvSpPr>
        <p:spPr>
          <a:xfrm>
            <a:off x="8769736" y="801859"/>
            <a:ext cx="422031" cy="3585992"/>
          </a:xfrm>
          <a:prstGeom prst="roundRect">
            <a:avLst>
              <a:gd name="adj" fmla="val 46667"/>
            </a:avLst>
          </a:prstGeom>
          <a:gradFill>
            <a:gsLst>
              <a:gs pos="0">
                <a:srgbClr val="3689A6">
                  <a:alpha val="70000"/>
                </a:srgbClr>
              </a:gs>
              <a:gs pos="39000">
                <a:srgbClr val="0E374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SHAPE CHART">
            <a:extLst>
              <a:ext uri="{FF2B5EF4-FFF2-40B4-BE49-F238E27FC236}">
                <a16:creationId xmlns:a16="http://schemas.microsoft.com/office/drawing/2014/main" id="{6C4F45E6-F4A9-48B7-B6CE-004E34CB4334}"/>
              </a:ext>
            </a:extLst>
          </p:cNvPr>
          <p:cNvSpPr/>
          <p:nvPr/>
        </p:nvSpPr>
        <p:spPr>
          <a:xfrm>
            <a:off x="8769735" y="2012156"/>
            <a:ext cx="422489" cy="2375695"/>
          </a:xfrm>
          <a:custGeom>
            <a:avLst/>
            <a:gdLst>
              <a:gd name="connsiteX0" fmla="*/ 0 w 422031"/>
              <a:gd name="connsiteY0" fmla="*/ 0 h 958851"/>
              <a:gd name="connsiteX1" fmla="*/ 422031 w 422031"/>
              <a:gd name="connsiteY1" fmla="*/ 0 h 958851"/>
              <a:gd name="connsiteX2" fmla="*/ 422031 w 422031"/>
              <a:gd name="connsiteY2" fmla="*/ 761902 h 958851"/>
              <a:gd name="connsiteX3" fmla="*/ 225082 w 422031"/>
              <a:gd name="connsiteY3" fmla="*/ 958851 h 958851"/>
              <a:gd name="connsiteX4" fmla="*/ 196949 w 422031"/>
              <a:gd name="connsiteY4" fmla="*/ 958851 h 958851"/>
              <a:gd name="connsiteX5" fmla="*/ 0 w 422031"/>
              <a:gd name="connsiteY5" fmla="*/ 761902 h 958851"/>
              <a:gd name="connsiteX0" fmla="*/ 0 w 426793"/>
              <a:gd name="connsiteY0" fmla="*/ 0 h 1235076"/>
              <a:gd name="connsiteX1" fmla="*/ 426793 w 426793"/>
              <a:gd name="connsiteY1" fmla="*/ 276225 h 1235076"/>
              <a:gd name="connsiteX2" fmla="*/ 426793 w 426793"/>
              <a:gd name="connsiteY2" fmla="*/ 1038127 h 1235076"/>
              <a:gd name="connsiteX3" fmla="*/ 229844 w 426793"/>
              <a:gd name="connsiteY3" fmla="*/ 1235076 h 1235076"/>
              <a:gd name="connsiteX4" fmla="*/ 201711 w 426793"/>
              <a:gd name="connsiteY4" fmla="*/ 1235076 h 1235076"/>
              <a:gd name="connsiteX5" fmla="*/ 4762 w 426793"/>
              <a:gd name="connsiteY5" fmla="*/ 1038127 h 1235076"/>
              <a:gd name="connsiteX6" fmla="*/ 0 w 426793"/>
              <a:gd name="connsiteY6" fmla="*/ 0 h 1235076"/>
              <a:gd name="connsiteX0" fmla="*/ 0 w 431556"/>
              <a:gd name="connsiteY0" fmla="*/ 2381 h 1237457"/>
              <a:gd name="connsiteX1" fmla="*/ 431556 w 431556"/>
              <a:gd name="connsiteY1" fmla="*/ 0 h 1237457"/>
              <a:gd name="connsiteX2" fmla="*/ 426793 w 431556"/>
              <a:gd name="connsiteY2" fmla="*/ 1040508 h 1237457"/>
              <a:gd name="connsiteX3" fmla="*/ 229844 w 431556"/>
              <a:gd name="connsiteY3" fmla="*/ 1237457 h 1237457"/>
              <a:gd name="connsiteX4" fmla="*/ 201711 w 431556"/>
              <a:gd name="connsiteY4" fmla="*/ 1237457 h 1237457"/>
              <a:gd name="connsiteX5" fmla="*/ 4762 w 431556"/>
              <a:gd name="connsiteY5" fmla="*/ 1040508 h 1237457"/>
              <a:gd name="connsiteX6" fmla="*/ 0 w 431556"/>
              <a:gd name="connsiteY6" fmla="*/ 2381 h 1237457"/>
              <a:gd name="connsiteX0" fmla="*/ 1 w 426794"/>
              <a:gd name="connsiteY0" fmla="*/ 0 h 1270795"/>
              <a:gd name="connsiteX1" fmla="*/ 426794 w 426794"/>
              <a:gd name="connsiteY1" fmla="*/ 33338 h 1270795"/>
              <a:gd name="connsiteX2" fmla="*/ 422031 w 426794"/>
              <a:gd name="connsiteY2" fmla="*/ 1073846 h 1270795"/>
              <a:gd name="connsiteX3" fmla="*/ 225082 w 426794"/>
              <a:gd name="connsiteY3" fmla="*/ 1270795 h 1270795"/>
              <a:gd name="connsiteX4" fmla="*/ 196949 w 426794"/>
              <a:gd name="connsiteY4" fmla="*/ 1270795 h 1270795"/>
              <a:gd name="connsiteX5" fmla="*/ 0 w 426794"/>
              <a:gd name="connsiteY5" fmla="*/ 1073846 h 1270795"/>
              <a:gd name="connsiteX6" fmla="*/ 1 w 426794"/>
              <a:gd name="connsiteY6" fmla="*/ 0 h 1270795"/>
              <a:gd name="connsiteX0" fmla="*/ 1 w 426794"/>
              <a:gd name="connsiteY0" fmla="*/ 0 h 1270795"/>
              <a:gd name="connsiteX1" fmla="*/ 426794 w 426794"/>
              <a:gd name="connsiteY1" fmla="*/ 0 h 1270795"/>
              <a:gd name="connsiteX2" fmla="*/ 422031 w 426794"/>
              <a:gd name="connsiteY2" fmla="*/ 1073846 h 1270795"/>
              <a:gd name="connsiteX3" fmla="*/ 225082 w 426794"/>
              <a:gd name="connsiteY3" fmla="*/ 1270795 h 1270795"/>
              <a:gd name="connsiteX4" fmla="*/ 196949 w 426794"/>
              <a:gd name="connsiteY4" fmla="*/ 1270795 h 1270795"/>
              <a:gd name="connsiteX5" fmla="*/ 0 w 426794"/>
              <a:gd name="connsiteY5" fmla="*/ 1073846 h 1270795"/>
              <a:gd name="connsiteX6" fmla="*/ 1 w 426794"/>
              <a:gd name="connsiteY6" fmla="*/ 0 h 1270795"/>
              <a:gd name="connsiteX0" fmla="*/ 1 w 422489"/>
              <a:gd name="connsiteY0" fmla="*/ 1104900 h 2375695"/>
              <a:gd name="connsiteX1" fmla="*/ 422032 w 422489"/>
              <a:gd name="connsiteY1" fmla="*/ 0 h 2375695"/>
              <a:gd name="connsiteX2" fmla="*/ 422031 w 422489"/>
              <a:gd name="connsiteY2" fmla="*/ 2178746 h 2375695"/>
              <a:gd name="connsiteX3" fmla="*/ 225082 w 422489"/>
              <a:gd name="connsiteY3" fmla="*/ 2375695 h 2375695"/>
              <a:gd name="connsiteX4" fmla="*/ 196949 w 422489"/>
              <a:gd name="connsiteY4" fmla="*/ 2375695 h 2375695"/>
              <a:gd name="connsiteX5" fmla="*/ 0 w 422489"/>
              <a:gd name="connsiteY5" fmla="*/ 2178746 h 2375695"/>
              <a:gd name="connsiteX6" fmla="*/ 1 w 422489"/>
              <a:gd name="connsiteY6" fmla="*/ 1104900 h 2375695"/>
              <a:gd name="connsiteX0" fmla="*/ 1 w 422489"/>
              <a:gd name="connsiteY0" fmla="*/ 4763 h 2375695"/>
              <a:gd name="connsiteX1" fmla="*/ 422032 w 422489"/>
              <a:gd name="connsiteY1" fmla="*/ 0 h 2375695"/>
              <a:gd name="connsiteX2" fmla="*/ 422031 w 422489"/>
              <a:gd name="connsiteY2" fmla="*/ 2178746 h 2375695"/>
              <a:gd name="connsiteX3" fmla="*/ 225082 w 422489"/>
              <a:gd name="connsiteY3" fmla="*/ 2375695 h 2375695"/>
              <a:gd name="connsiteX4" fmla="*/ 196949 w 422489"/>
              <a:gd name="connsiteY4" fmla="*/ 2375695 h 2375695"/>
              <a:gd name="connsiteX5" fmla="*/ 0 w 422489"/>
              <a:gd name="connsiteY5" fmla="*/ 2178746 h 2375695"/>
              <a:gd name="connsiteX6" fmla="*/ 1 w 422489"/>
              <a:gd name="connsiteY6" fmla="*/ 4763 h 237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489" h="2375695">
                <a:moveTo>
                  <a:pt x="1" y="4763"/>
                </a:moveTo>
                <a:lnTo>
                  <a:pt x="422032" y="0"/>
                </a:lnTo>
                <a:cubicBezTo>
                  <a:pt x="420444" y="346836"/>
                  <a:pt x="423619" y="1831910"/>
                  <a:pt x="422031" y="2178746"/>
                </a:cubicBezTo>
                <a:cubicBezTo>
                  <a:pt x="422031" y="2287518"/>
                  <a:pt x="333854" y="2375695"/>
                  <a:pt x="225082" y="2375695"/>
                </a:cubicBezTo>
                <a:lnTo>
                  <a:pt x="196949" y="2375695"/>
                </a:lnTo>
                <a:cubicBezTo>
                  <a:pt x="88177" y="2375695"/>
                  <a:pt x="0" y="2287518"/>
                  <a:pt x="0" y="2178746"/>
                </a:cubicBezTo>
                <a:cubicBezTo>
                  <a:pt x="0" y="1924779"/>
                  <a:pt x="1" y="258730"/>
                  <a:pt x="1" y="47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9" name="SHAPE CHART 3">
            <a:extLst>
              <a:ext uri="{FF2B5EF4-FFF2-40B4-BE49-F238E27FC236}">
                <a16:creationId xmlns:a16="http://schemas.microsoft.com/office/drawing/2014/main" id="{D24EF826-C261-4F31-A2B2-6A48AB97662E}"/>
              </a:ext>
            </a:extLst>
          </p:cNvPr>
          <p:cNvGrpSpPr/>
          <p:nvPr/>
        </p:nvGrpSpPr>
        <p:grpSpPr>
          <a:xfrm>
            <a:off x="8619820" y="4122779"/>
            <a:ext cx="749300" cy="279400"/>
            <a:chOff x="7473950" y="3086100"/>
            <a:chExt cx="749300" cy="279400"/>
          </a:xfrm>
        </p:grpSpPr>
        <p:sp>
          <p:nvSpPr>
            <p:cNvPr id="90" name="SHAPE CHART">
              <a:extLst>
                <a:ext uri="{FF2B5EF4-FFF2-40B4-BE49-F238E27FC236}">
                  <a16:creationId xmlns:a16="http://schemas.microsoft.com/office/drawing/2014/main" id="{38826F5F-5969-4DBB-9867-4D044BC3432E}"/>
                </a:ext>
              </a:extLst>
            </p:cNvPr>
            <p:cNvSpPr/>
            <p:nvPr/>
          </p:nvSpPr>
          <p:spPr>
            <a:xfrm>
              <a:off x="7473950" y="3244850"/>
              <a:ext cx="7493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SHAPE CHART">
              <a:extLst>
                <a:ext uri="{FF2B5EF4-FFF2-40B4-BE49-F238E27FC236}">
                  <a16:creationId xmlns:a16="http://schemas.microsoft.com/office/drawing/2014/main" id="{144A575C-3D31-43D6-8758-0BCA42871B56}"/>
                </a:ext>
              </a:extLst>
            </p:cNvPr>
            <p:cNvSpPr/>
            <p:nvPr/>
          </p:nvSpPr>
          <p:spPr>
            <a:xfrm>
              <a:off x="7473950" y="3086100"/>
              <a:ext cx="7493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2" name="NUMBER 10">
            <a:extLst>
              <a:ext uri="{FF2B5EF4-FFF2-40B4-BE49-F238E27FC236}">
                <a16:creationId xmlns:a16="http://schemas.microsoft.com/office/drawing/2014/main" id="{163BA4BE-BAF0-40F8-A94F-4A476E3810D3}"/>
              </a:ext>
            </a:extLst>
          </p:cNvPr>
          <p:cNvSpPr txBox="1"/>
          <p:nvPr/>
        </p:nvSpPr>
        <p:spPr>
          <a:xfrm>
            <a:off x="5881037" y="413230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10</a:t>
            </a:r>
          </a:p>
        </p:txBody>
      </p:sp>
      <p:sp>
        <p:nvSpPr>
          <p:cNvPr id="93" name="NUMBER 20">
            <a:extLst>
              <a:ext uri="{FF2B5EF4-FFF2-40B4-BE49-F238E27FC236}">
                <a16:creationId xmlns:a16="http://schemas.microsoft.com/office/drawing/2014/main" id="{002060F3-9A75-48C7-9C8B-4B4525BA0E90}"/>
              </a:ext>
            </a:extLst>
          </p:cNvPr>
          <p:cNvSpPr txBox="1"/>
          <p:nvPr/>
        </p:nvSpPr>
        <p:spPr>
          <a:xfrm>
            <a:off x="5881037" y="374495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20</a:t>
            </a:r>
          </a:p>
        </p:txBody>
      </p:sp>
      <p:sp>
        <p:nvSpPr>
          <p:cNvPr id="94" name="NUMBER 30">
            <a:extLst>
              <a:ext uri="{FF2B5EF4-FFF2-40B4-BE49-F238E27FC236}">
                <a16:creationId xmlns:a16="http://schemas.microsoft.com/office/drawing/2014/main" id="{46691E2C-706E-4D5B-BFEC-4C32E60BFC64}"/>
              </a:ext>
            </a:extLst>
          </p:cNvPr>
          <p:cNvSpPr txBox="1"/>
          <p:nvPr/>
        </p:nvSpPr>
        <p:spPr>
          <a:xfrm>
            <a:off x="5881037" y="338403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30</a:t>
            </a:r>
          </a:p>
        </p:txBody>
      </p:sp>
      <p:sp>
        <p:nvSpPr>
          <p:cNvPr id="95" name="NUMBER 40">
            <a:extLst>
              <a:ext uri="{FF2B5EF4-FFF2-40B4-BE49-F238E27FC236}">
                <a16:creationId xmlns:a16="http://schemas.microsoft.com/office/drawing/2014/main" id="{17B76D9E-5AB2-4C3F-BD5C-59DDC4A0BD8C}"/>
              </a:ext>
            </a:extLst>
          </p:cNvPr>
          <p:cNvSpPr txBox="1"/>
          <p:nvPr/>
        </p:nvSpPr>
        <p:spPr>
          <a:xfrm>
            <a:off x="5881037" y="299616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40</a:t>
            </a:r>
          </a:p>
        </p:txBody>
      </p:sp>
      <p:sp>
        <p:nvSpPr>
          <p:cNvPr id="96" name="NUMBER 50">
            <a:extLst>
              <a:ext uri="{FF2B5EF4-FFF2-40B4-BE49-F238E27FC236}">
                <a16:creationId xmlns:a16="http://schemas.microsoft.com/office/drawing/2014/main" id="{206DF549-8082-4007-86A4-7C4ECB95B744}"/>
              </a:ext>
            </a:extLst>
          </p:cNvPr>
          <p:cNvSpPr txBox="1"/>
          <p:nvPr/>
        </p:nvSpPr>
        <p:spPr>
          <a:xfrm>
            <a:off x="5881037" y="261362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50</a:t>
            </a:r>
          </a:p>
        </p:txBody>
      </p:sp>
      <p:sp>
        <p:nvSpPr>
          <p:cNvPr id="97" name="NUMBER 60">
            <a:extLst>
              <a:ext uri="{FF2B5EF4-FFF2-40B4-BE49-F238E27FC236}">
                <a16:creationId xmlns:a16="http://schemas.microsoft.com/office/drawing/2014/main" id="{44AE2376-A195-43AD-830A-E25A67EB9AE5}"/>
              </a:ext>
            </a:extLst>
          </p:cNvPr>
          <p:cNvSpPr txBox="1"/>
          <p:nvPr/>
        </p:nvSpPr>
        <p:spPr>
          <a:xfrm>
            <a:off x="5881037" y="222996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60</a:t>
            </a:r>
          </a:p>
        </p:txBody>
      </p:sp>
      <p:sp>
        <p:nvSpPr>
          <p:cNvPr id="98" name="NUMBER 70">
            <a:extLst>
              <a:ext uri="{FF2B5EF4-FFF2-40B4-BE49-F238E27FC236}">
                <a16:creationId xmlns:a16="http://schemas.microsoft.com/office/drawing/2014/main" id="{B8A49A92-5BAB-46F1-A1C4-FFECBE6658D3}"/>
              </a:ext>
            </a:extLst>
          </p:cNvPr>
          <p:cNvSpPr txBox="1"/>
          <p:nvPr/>
        </p:nvSpPr>
        <p:spPr>
          <a:xfrm>
            <a:off x="5881037" y="184534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70</a:t>
            </a:r>
          </a:p>
        </p:txBody>
      </p:sp>
      <p:sp>
        <p:nvSpPr>
          <p:cNvPr id="99" name="NUMBER 80">
            <a:extLst>
              <a:ext uri="{FF2B5EF4-FFF2-40B4-BE49-F238E27FC236}">
                <a16:creationId xmlns:a16="http://schemas.microsoft.com/office/drawing/2014/main" id="{E652F87F-D9AE-4791-A44D-899CE274D22F}"/>
              </a:ext>
            </a:extLst>
          </p:cNvPr>
          <p:cNvSpPr txBox="1"/>
          <p:nvPr/>
        </p:nvSpPr>
        <p:spPr>
          <a:xfrm>
            <a:off x="5881037" y="147077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80</a:t>
            </a:r>
          </a:p>
        </p:txBody>
      </p:sp>
      <p:sp>
        <p:nvSpPr>
          <p:cNvPr id="100" name="NUMBER 90">
            <a:extLst>
              <a:ext uri="{FF2B5EF4-FFF2-40B4-BE49-F238E27FC236}">
                <a16:creationId xmlns:a16="http://schemas.microsoft.com/office/drawing/2014/main" id="{6EC24FAA-9D0E-4DF5-AB1B-14480A8CF353}"/>
              </a:ext>
            </a:extLst>
          </p:cNvPr>
          <p:cNvSpPr txBox="1"/>
          <p:nvPr/>
        </p:nvSpPr>
        <p:spPr>
          <a:xfrm>
            <a:off x="5881037" y="110839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90</a:t>
            </a:r>
          </a:p>
        </p:txBody>
      </p:sp>
      <p:sp>
        <p:nvSpPr>
          <p:cNvPr id="101" name="NUMBER 100">
            <a:extLst>
              <a:ext uri="{FF2B5EF4-FFF2-40B4-BE49-F238E27FC236}">
                <a16:creationId xmlns:a16="http://schemas.microsoft.com/office/drawing/2014/main" id="{FBBA1881-C137-4BCF-9DEF-8A7E5FCEF43F}"/>
              </a:ext>
            </a:extLst>
          </p:cNvPr>
          <p:cNvSpPr txBox="1"/>
          <p:nvPr/>
        </p:nvSpPr>
        <p:spPr>
          <a:xfrm>
            <a:off x="5828138" y="71818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100</a:t>
            </a:r>
          </a:p>
        </p:txBody>
      </p:sp>
      <p:sp>
        <p:nvSpPr>
          <p:cNvPr id="102" name="YEAR">
            <a:extLst>
              <a:ext uri="{FF2B5EF4-FFF2-40B4-BE49-F238E27FC236}">
                <a16:creationId xmlns:a16="http://schemas.microsoft.com/office/drawing/2014/main" id="{C7F925EF-1721-488F-B068-13B797457678}"/>
              </a:ext>
            </a:extLst>
          </p:cNvPr>
          <p:cNvSpPr txBox="1"/>
          <p:nvPr/>
        </p:nvSpPr>
        <p:spPr>
          <a:xfrm>
            <a:off x="6658628" y="4844534"/>
            <a:ext cx="6527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2013</a:t>
            </a:r>
          </a:p>
        </p:txBody>
      </p:sp>
      <p:sp>
        <p:nvSpPr>
          <p:cNvPr id="103" name="CIRCLE CHART">
            <a:extLst>
              <a:ext uri="{FF2B5EF4-FFF2-40B4-BE49-F238E27FC236}">
                <a16:creationId xmlns:a16="http://schemas.microsoft.com/office/drawing/2014/main" id="{51006D1D-F032-452C-91C1-1B26C758C846}"/>
              </a:ext>
            </a:extLst>
          </p:cNvPr>
          <p:cNvSpPr/>
          <p:nvPr/>
        </p:nvSpPr>
        <p:spPr>
          <a:xfrm>
            <a:off x="6590030" y="4629150"/>
            <a:ext cx="784860" cy="7848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YEAR">
            <a:extLst>
              <a:ext uri="{FF2B5EF4-FFF2-40B4-BE49-F238E27FC236}">
                <a16:creationId xmlns:a16="http://schemas.microsoft.com/office/drawing/2014/main" id="{EABA9D7B-6A5F-4257-B6C3-C16BB98A7A37}"/>
              </a:ext>
            </a:extLst>
          </p:cNvPr>
          <p:cNvSpPr txBox="1"/>
          <p:nvPr/>
        </p:nvSpPr>
        <p:spPr>
          <a:xfrm>
            <a:off x="7655222" y="4844534"/>
            <a:ext cx="6527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2014</a:t>
            </a:r>
          </a:p>
        </p:txBody>
      </p:sp>
      <p:sp>
        <p:nvSpPr>
          <p:cNvPr id="105" name="CIRCLE CHART">
            <a:extLst>
              <a:ext uri="{FF2B5EF4-FFF2-40B4-BE49-F238E27FC236}">
                <a16:creationId xmlns:a16="http://schemas.microsoft.com/office/drawing/2014/main" id="{B3734272-7065-4501-9720-4AAEC72F79A9}"/>
              </a:ext>
            </a:extLst>
          </p:cNvPr>
          <p:cNvSpPr/>
          <p:nvPr/>
        </p:nvSpPr>
        <p:spPr>
          <a:xfrm>
            <a:off x="7586625" y="4629150"/>
            <a:ext cx="784860" cy="7848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YEAR">
            <a:extLst>
              <a:ext uri="{FF2B5EF4-FFF2-40B4-BE49-F238E27FC236}">
                <a16:creationId xmlns:a16="http://schemas.microsoft.com/office/drawing/2014/main" id="{E861B472-F01A-4613-939D-422BCE9B2401}"/>
              </a:ext>
            </a:extLst>
          </p:cNvPr>
          <p:cNvSpPr txBox="1"/>
          <p:nvPr/>
        </p:nvSpPr>
        <p:spPr>
          <a:xfrm>
            <a:off x="8688417" y="4844534"/>
            <a:ext cx="6527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2015</a:t>
            </a:r>
          </a:p>
        </p:txBody>
      </p:sp>
      <p:sp>
        <p:nvSpPr>
          <p:cNvPr id="107" name="CIRCLE CHART">
            <a:extLst>
              <a:ext uri="{FF2B5EF4-FFF2-40B4-BE49-F238E27FC236}">
                <a16:creationId xmlns:a16="http://schemas.microsoft.com/office/drawing/2014/main" id="{318D9087-2006-492B-B070-B105F1003D2C}"/>
              </a:ext>
            </a:extLst>
          </p:cNvPr>
          <p:cNvSpPr/>
          <p:nvPr/>
        </p:nvSpPr>
        <p:spPr>
          <a:xfrm>
            <a:off x="8619820" y="4629150"/>
            <a:ext cx="784860" cy="7848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YEAR">
            <a:extLst>
              <a:ext uri="{FF2B5EF4-FFF2-40B4-BE49-F238E27FC236}">
                <a16:creationId xmlns:a16="http://schemas.microsoft.com/office/drawing/2014/main" id="{BD8488D8-47F5-44CE-BE36-B9FF6C0C2A89}"/>
              </a:ext>
            </a:extLst>
          </p:cNvPr>
          <p:cNvSpPr txBox="1"/>
          <p:nvPr/>
        </p:nvSpPr>
        <p:spPr>
          <a:xfrm>
            <a:off x="9605778" y="4844534"/>
            <a:ext cx="6527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2016</a:t>
            </a:r>
          </a:p>
        </p:txBody>
      </p:sp>
      <p:sp>
        <p:nvSpPr>
          <p:cNvPr id="109" name="CIRCLE CHART">
            <a:extLst>
              <a:ext uri="{FF2B5EF4-FFF2-40B4-BE49-F238E27FC236}">
                <a16:creationId xmlns:a16="http://schemas.microsoft.com/office/drawing/2014/main" id="{EBABF34F-4583-4A1A-BBD8-58374BBF963F}"/>
              </a:ext>
            </a:extLst>
          </p:cNvPr>
          <p:cNvSpPr/>
          <p:nvPr/>
        </p:nvSpPr>
        <p:spPr>
          <a:xfrm>
            <a:off x="9537181" y="4629150"/>
            <a:ext cx="784860" cy="7848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YEAR">
            <a:extLst>
              <a:ext uri="{FF2B5EF4-FFF2-40B4-BE49-F238E27FC236}">
                <a16:creationId xmlns:a16="http://schemas.microsoft.com/office/drawing/2014/main" id="{D6843025-972B-4B48-B757-CF48C0236A84}"/>
              </a:ext>
            </a:extLst>
          </p:cNvPr>
          <p:cNvSpPr txBox="1"/>
          <p:nvPr/>
        </p:nvSpPr>
        <p:spPr>
          <a:xfrm>
            <a:off x="10589438" y="4844534"/>
            <a:ext cx="6527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/>
              </a:rPr>
              <a:t>2017</a:t>
            </a:r>
          </a:p>
        </p:txBody>
      </p:sp>
      <p:sp>
        <p:nvSpPr>
          <p:cNvPr id="111" name="CIRCLE CHART">
            <a:extLst>
              <a:ext uri="{FF2B5EF4-FFF2-40B4-BE49-F238E27FC236}">
                <a16:creationId xmlns:a16="http://schemas.microsoft.com/office/drawing/2014/main" id="{7D559F7B-E0AC-4A1F-9378-0B9FFB1244DC}"/>
              </a:ext>
            </a:extLst>
          </p:cNvPr>
          <p:cNvSpPr/>
          <p:nvPr/>
        </p:nvSpPr>
        <p:spPr>
          <a:xfrm>
            <a:off x="10520841" y="4629150"/>
            <a:ext cx="784860" cy="7848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TEXT DESCRIPTIONS">
            <a:extLst>
              <a:ext uri="{FF2B5EF4-FFF2-40B4-BE49-F238E27FC236}">
                <a16:creationId xmlns:a16="http://schemas.microsoft.com/office/drawing/2014/main" id="{2FB310A6-06F6-4834-9F07-E47C82779931}"/>
              </a:ext>
            </a:extLst>
          </p:cNvPr>
          <p:cNvSpPr txBox="1"/>
          <p:nvPr/>
        </p:nvSpPr>
        <p:spPr>
          <a:xfrm>
            <a:off x="6007100" y="5693216"/>
            <a:ext cx="5235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5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 </a:t>
            </a:r>
          </a:p>
        </p:txBody>
      </p:sp>
      <p:sp>
        <p:nvSpPr>
          <p:cNvPr id="113" name="CHART NUMBER">
            <a:extLst>
              <a:ext uri="{FF2B5EF4-FFF2-40B4-BE49-F238E27FC236}">
                <a16:creationId xmlns:a16="http://schemas.microsoft.com/office/drawing/2014/main" id="{127B53F4-3153-4667-9EC5-C295571024BA}"/>
              </a:ext>
            </a:extLst>
          </p:cNvPr>
          <p:cNvSpPr txBox="1"/>
          <p:nvPr/>
        </p:nvSpPr>
        <p:spPr>
          <a:xfrm>
            <a:off x="10646608" y="2837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rgbClr val="3689A6"/>
                </a:solidFill>
                <a:latin typeface="Fjalla One"/>
              </a:rPr>
              <a:t>82</a:t>
            </a:r>
          </a:p>
        </p:txBody>
      </p:sp>
      <p:sp>
        <p:nvSpPr>
          <p:cNvPr id="114" name="CHART NUMBER">
            <a:extLst>
              <a:ext uri="{FF2B5EF4-FFF2-40B4-BE49-F238E27FC236}">
                <a16:creationId xmlns:a16="http://schemas.microsoft.com/office/drawing/2014/main" id="{C83942F4-4E3A-4816-9C9B-910FDFF7B87F}"/>
              </a:ext>
            </a:extLst>
          </p:cNvPr>
          <p:cNvSpPr txBox="1"/>
          <p:nvPr/>
        </p:nvSpPr>
        <p:spPr>
          <a:xfrm>
            <a:off x="9739828" y="31464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rgbClr val="3689A6"/>
                </a:solidFill>
                <a:latin typeface="Fjalla One"/>
              </a:rPr>
              <a:t>70</a:t>
            </a:r>
          </a:p>
        </p:txBody>
      </p:sp>
      <p:sp>
        <p:nvSpPr>
          <p:cNvPr id="115" name="CHART NUMBER">
            <a:extLst>
              <a:ext uri="{FF2B5EF4-FFF2-40B4-BE49-F238E27FC236}">
                <a16:creationId xmlns:a16="http://schemas.microsoft.com/office/drawing/2014/main" id="{33CD7561-35A8-4013-AAFE-FEBE36EB58BF}"/>
              </a:ext>
            </a:extLst>
          </p:cNvPr>
          <p:cNvSpPr txBox="1"/>
          <p:nvPr/>
        </p:nvSpPr>
        <p:spPr>
          <a:xfrm>
            <a:off x="6775648" y="37179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rgbClr val="3689A6"/>
                </a:solidFill>
                <a:latin typeface="Fjalla One"/>
              </a:rPr>
              <a:t>40</a:t>
            </a:r>
          </a:p>
        </p:txBody>
      </p:sp>
      <p:sp>
        <p:nvSpPr>
          <p:cNvPr id="116" name="CHART NUMBER">
            <a:extLst>
              <a:ext uri="{FF2B5EF4-FFF2-40B4-BE49-F238E27FC236}">
                <a16:creationId xmlns:a16="http://schemas.microsoft.com/office/drawing/2014/main" id="{8FE46D72-BEC0-4F4F-B65B-CA71FFCDC638}"/>
              </a:ext>
            </a:extLst>
          </p:cNvPr>
          <p:cNvSpPr txBox="1"/>
          <p:nvPr/>
        </p:nvSpPr>
        <p:spPr>
          <a:xfrm>
            <a:off x="7766248" y="35731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rgbClr val="3689A6"/>
                </a:solidFill>
                <a:latin typeface="Fjalla One"/>
              </a:rPr>
              <a:t>48</a:t>
            </a:r>
          </a:p>
        </p:txBody>
      </p:sp>
      <p:sp>
        <p:nvSpPr>
          <p:cNvPr id="117" name="CHART NUMBER">
            <a:extLst>
              <a:ext uri="{FF2B5EF4-FFF2-40B4-BE49-F238E27FC236}">
                <a16:creationId xmlns:a16="http://schemas.microsoft.com/office/drawing/2014/main" id="{F459B90E-E303-4632-B03D-A764B45C598A}"/>
              </a:ext>
            </a:extLst>
          </p:cNvPr>
          <p:cNvSpPr txBox="1"/>
          <p:nvPr/>
        </p:nvSpPr>
        <p:spPr>
          <a:xfrm>
            <a:off x="8733988" y="30067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rgbClr val="3689A6"/>
                </a:solidFill>
                <a:latin typeface="Fjalla One"/>
              </a:rPr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32677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375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7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37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7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37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7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37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0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4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7.40741E-7 L 2.5E-6 -0.15 " pathEditMode="relative" rAng="0" ptsTypes="AA">
                                      <p:cBhvr>
                                        <p:cTn id="133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0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4" presetClass="path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4.16667E-6 2.22222E-6 L 4.16667E-6 -0.19514 " pathEditMode="relative" rAng="0" ptsTypes="AA">
                                      <p:cBhvr>
                                        <p:cTn id="138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6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4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16667E-7 2.22222E-6 L -4.16667E-7 -0.35718 " pathEditMode="relative" rAng="0" ptsTypes="AA">
                                      <p:cBhvr>
                                        <p:cTn id="143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7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64" presetClass="path" presetSubtype="0" decel="10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4.58333E-6 4.81481E-6 L 4.58333E-6 -0.31806 " pathEditMode="relative" rAng="0" ptsTypes="AA">
                                      <p:cBhvr>
                                        <p:cTn id="148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0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4" presetClass="path" presetSubtype="0" decel="10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2.08333E-7 -4.44444E-6 L 2.08333E-7 -0.40879 " pathEditMode="relative" rAng="0" ptsTypes="AA">
                                      <p:cBhvr>
                                        <p:cTn id="153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4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1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1" presetClass="entr" presetSubtype="1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4"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1" presetClass="entr" presetSubtype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7"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1" presetClass="entr" presetSubtype="1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0" dur="1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1" presetClass="entr" presetSubtype="1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3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repeatCount="2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repeatCount="2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repeatCount="2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2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repeatCount="2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 animBg="1"/>
      <p:bldP spid="61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6" grpId="0" animBg="1"/>
      <p:bldP spid="47" grpId="0" animBg="1"/>
      <p:bldP spid="53" grpId="0" animBg="1"/>
      <p:bldP spid="55" grpId="0" animBg="1"/>
      <p:bldP spid="72" grpId="0" animBg="1"/>
      <p:bldP spid="78" grpId="0" animBg="1"/>
      <p:bldP spid="82" grpId="0" animBg="1"/>
      <p:bldP spid="83" grpId="0" animBg="1"/>
      <p:bldP spid="87" grpId="0" animBg="1"/>
      <p:bldP spid="88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animBg="1"/>
      <p:bldP spid="104" grpId="0"/>
      <p:bldP spid="105" grpId="0" animBg="1"/>
      <p:bldP spid="106" grpId="0"/>
      <p:bldP spid="107" grpId="0" animBg="1"/>
      <p:bldP spid="108" grpId="0"/>
      <p:bldP spid="109" grpId="0" animBg="1"/>
      <p:bldP spid="110" grpId="0"/>
      <p:bldP spid="111" grpId="0" animBg="1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">
            <a:extLst>
              <a:ext uri="{FF2B5EF4-FFF2-40B4-BE49-F238E27FC236}">
                <a16:creationId xmlns:a16="http://schemas.microsoft.com/office/drawing/2014/main" id="{D88A96F8-1A9A-4492-A5FB-43CD514582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HOTO PLACEHOLDER">
            <a:extLst>
              <a:ext uri="{FF2B5EF4-FFF2-40B4-BE49-F238E27FC236}">
                <a16:creationId xmlns:a16="http://schemas.microsoft.com/office/drawing/2014/main" id="{09F66623-A4CA-4F1F-9B07-6725AEFDABF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b="5642"/>
          <a:stretch>
            <a:fillRect/>
          </a:stretch>
        </p:blipFill>
        <p:spPr/>
      </p:pic>
      <p:pic>
        <p:nvPicPr>
          <p:cNvPr id="34" name="PHOTO PLACEHOLDER">
            <a:extLst>
              <a:ext uri="{FF2B5EF4-FFF2-40B4-BE49-F238E27FC236}">
                <a16:creationId xmlns:a16="http://schemas.microsoft.com/office/drawing/2014/main" id="{12773399-2D6B-4181-9110-4E10FDB1843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7" b="5187"/>
          <a:stretch>
            <a:fillRect/>
          </a:stretch>
        </p:blipFill>
        <p:spPr/>
      </p:pic>
      <p:pic>
        <p:nvPicPr>
          <p:cNvPr id="36" name="PHOTO PLACEHOLDER">
            <a:extLst>
              <a:ext uri="{FF2B5EF4-FFF2-40B4-BE49-F238E27FC236}">
                <a16:creationId xmlns:a16="http://schemas.microsoft.com/office/drawing/2014/main" id="{D7C0FE70-B15E-46BD-AD3D-D76293AAC8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5" b="5625"/>
          <a:stretch>
            <a:fillRect/>
          </a:stretch>
        </p:blipFill>
        <p:spPr/>
      </p:pic>
      <p:pic>
        <p:nvPicPr>
          <p:cNvPr id="40" name="PHOTO PLACEHOLDER">
            <a:extLst>
              <a:ext uri="{FF2B5EF4-FFF2-40B4-BE49-F238E27FC236}">
                <a16:creationId xmlns:a16="http://schemas.microsoft.com/office/drawing/2014/main" id="{542FBE47-0909-42D4-9EFB-3A0A9DD952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" r="2578"/>
          <a:stretch>
            <a:fillRect/>
          </a:stretch>
        </p:blipFill>
        <p:spPr/>
      </p:pic>
      <p:pic>
        <p:nvPicPr>
          <p:cNvPr id="5" name="SHAPE LAYER">
            <a:extLst>
              <a:ext uri="{FF2B5EF4-FFF2-40B4-BE49-F238E27FC236}">
                <a16:creationId xmlns:a16="http://schemas.microsoft.com/office/drawing/2014/main" id="{867F4317-581E-4938-A0AB-47A48F622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96" y="-1530"/>
            <a:ext cx="2212792" cy="4393703"/>
          </a:xfrm>
          <a:prstGeom prst="rect">
            <a:avLst/>
          </a:prstGeom>
        </p:spPr>
      </p:pic>
      <p:pic>
        <p:nvPicPr>
          <p:cNvPr id="49" name="SHAPE LAYER">
            <a:extLst>
              <a:ext uri="{FF2B5EF4-FFF2-40B4-BE49-F238E27FC236}">
                <a16:creationId xmlns:a16="http://schemas.microsoft.com/office/drawing/2014/main" id="{37334470-7515-4FEE-9F2D-6CEB64A50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54" y="0"/>
            <a:ext cx="4560408" cy="6856471"/>
          </a:xfrm>
          <a:prstGeom prst="rect">
            <a:avLst/>
          </a:prstGeom>
        </p:spPr>
      </p:pic>
      <p:pic>
        <p:nvPicPr>
          <p:cNvPr id="56" name="SHAPE LAYER">
            <a:extLst>
              <a:ext uri="{FF2B5EF4-FFF2-40B4-BE49-F238E27FC236}">
                <a16:creationId xmlns:a16="http://schemas.microsoft.com/office/drawing/2014/main" id="{5882CB84-0311-4890-B6A9-F61CA93D78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88" y="46369"/>
            <a:ext cx="4569736" cy="6763731"/>
          </a:xfrm>
          <a:prstGeom prst="rect">
            <a:avLst/>
          </a:prstGeom>
        </p:spPr>
      </p:pic>
      <p:pic>
        <p:nvPicPr>
          <p:cNvPr id="51" name="SHAPE LAYER">
            <a:extLst>
              <a:ext uri="{FF2B5EF4-FFF2-40B4-BE49-F238E27FC236}">
                <a16:creationId xmlns:a16="http://schemas.microsoft.com/office/drawing/2014/main" id="{0C7DA0DA-605D-451A-A387-2D9751675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96" y="1981181"/>
            <a:ext cx="4969729" cy="2377102"/>
          </a:xfrm>
          <a:prstGeom prst="rect">
            <a:avLst/>
          </a:prstGeom>
        </p:spPr>
      </p:pic>
      <p:sp>
        <p:nvSpPr>
          <p:cNvPr id="57" name="OUR">
            <a:extLst>
              <a:ext uri="{FF2B5EF4-FFF2-40B4-BE49-F238E27FC236}">
                <a16:creationId xmlns:a16="http://schemas.microsoft.com/office/drawing/2014/main" id="{71053F91-A8DF-4368-A785-2DEFA4FDD9C1}"/>
              </a:ext>
            </a:extLst>
          </p:cNvPr>
          <p:cNvSpPr txBox="1"/>
          <p:nvPr/>
        </p:nvSpPr>
        <p:spPr>
          <a:xfrm>
            <a:off x="9069579" y="2400370"/>
            <a:ext cx="22878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0" b="1" spc="-300" dirty="0">
                <a:solidFill>
                  <a:schemeClr val="bg1"/>
                </a:solidFill>
                <a:latin typeface="Raleway" panose="020B0003030101060003" pitchFamily="34" charset="0"/>
              </a:rPr>
              <a:t>OUR</a:t>
            </a:r>
          </a:p>
        </p:txBody>
      </p:sp>
      <p:sp>
        <p:nvSpPr>
          <p:cNvPr id="58" name="PORTFOLIO">
            <a:extLst>
              <a:ext uri="{FF2B5EF4-FFF2-40B4-BE49-F238E27FC236}">
                <a16:creationId xmlns:a16="http://schemas.microsoft.com/office/drawing/2014/main" id="{12248DAD-2481-44D1-8B81-578401499F7C}"/>
              </a:ext>
            </a:extLst>
          </p:cNvPr>
          <p:cNvSpPr txBox="1"/>
          <p:nvPr/>
        </p:nvSpPr>
        <p:spPr>
          <a:xfrm>
            <a:off x="9193959" y="3400792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800" spc="100" dirty="0">
                <a:solidFill>
                  <a:schemeClr val="bg1"/>
                </a:solidFill>
                <a:latin typeface="Raleway" panose="020B0003030101060003" pitchFamily="34" charset="0"/>
              </a:rPr>
              <a:t>PORTFOLIO</a:t>
            </a: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852FF4E3-D372-4AAC-B711-3E7D0B0AB26A}"/>
              </a:ext>
            </a:extLst>
          </p:cNvPr>
          <p:cNvSpPr/>
          <p:nvPr/>
        </p:nvSpPr>
        <p:spPr>
          <a:xfrm>
            <a:off x="10144700" y="3918235"/>
            <a:ext cx="1188720" cy="66818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pic>
        <p:nvPicPr>
          <p:cNvPr id="60" name="LOGO COMPANY">
            <a:extLst>
              <a:ext uri="{FF2B5EF4-FFF2-40B4-BE49-F238E27FC236}">
                <a16:creationId xmlns:a16="http://schemas.microsoft.com/office/drawing/2014/main" id="{170ED43F-5EAC-4E23-A2EF-421485AE24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15614" y="393950"/>
            <a:ext cx="1463395" cy="830575"/>
          </a:xfrm>
          <a:prstGeom prst="rect">
            <a:avLst/>
          </a:prstGeom>
        </p:spPr>
      </p:pic>
      <p:sp>
        <p:nvSpPr>
          <p:cNvPr id="61" name="OUTLINE">
            <a:extLst>
              <a:ext uri="{FF2B5EF4-FFF2-40B4-BE49-F238E27FC236}">
                <a16:creationId xmlns:a16="http://schemas.microsoft.com/office/drawing/2014/main" id="{390191C2-2104-4F62-AF94-B0556E0D554D}"/>
              </a:ext>
            </a:extLst>
          </p:cNvPr>
          <p:cNvSpPr/>
          <p:nvPr/>
        </p:nvSpPr>
        <p:spPr>
          <a:xfrm>
            <a:off x="9188862" y="1354751"/>
            <a:ext cx="2255636" cy="329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YOUR DOMAIN">
            <a:extLst>
              <a:ext uri="{FF2B5EF4-FFF2-40B4-BE49-F238E27FC236}">
                <a16:creationId xmlns:a16="http://schemas.microsoft.com/office/drawing/2014/main" id="{BD69513A-BE48-4F8E-8188-D0C74BA8E62E}"/>
              </a:ext>
            </a:extLst>
          </p:cNvPr>
          <p:cNvSpPr txBox="1"/>
          <p:nvPr/>
        </p:nvSpPr>
        <p:spPr>
          <a:xfrm>
            <a:off x="9170374" y="1377973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1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</a:p>
        </p:txBody>
      </p:sp>
      <p:sp>
        <p:nvSpPr>
          <p:cNvPr id="67" name="TEXT DESCRIPTIONS">
            <a:extLst>
              <a:ext uri="{FF2B5EF4-FFF2-40B4-BE49-F238E27FC236}">
                <a16:creationId xmlns:a16="http://schemas.microsoft.com/office/drawing/2014/main" id="{392E454B-B136-4B2A-9360-56705B056808}"/>
              </a:ext>
            </a:extLst>
          </p:cNvPr>
          <p:cNvSpPr txBox="1"/>
          <p:nvPr/>
        </p:nvSpPr>
        <p:spPr>
          <a:xfrm>
            <a:off x="8118585" y="4829616"/>
            <a:ext cx="35673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4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</a:t>
            </a:r>
          </a:p>
        </p:txBody>
      </p:sp>
      <p:sp>
        <p:nvSpPr>
          <p:cNvPr id="75" name="CIRCLE">
            <a:extLst>
              <a:ext uri="{FF2B5EF4-FFF2-40B4-BE49-F238E27FC236}">
                <a16:creationId xmlns:a16="http://schemas.microsoft.com/office/drawing/2014/main" id="{7001CFE8-2F19-46F2-9D98-3A13847FC169}"/>
              </a:ext>
            </a:extLst>
          </p:cNvPr>
          <p:cNvSpPr/>
          <p:nvPr/>
        </p:nvSpPr>
        <p:spPr>
          <a:xfrm>
            <a:off x="11786874" y="65269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CIRCLE">
            <a:extLst>
              <a:ext uri="{FF2B5EF4-FFF2-40B4-BE49-F238E27FC236}">
                <a16:creationId xmlns:a16="http://schemas.microsoft.com/office/drawing/2014/main" id="{C8162658-3F92-4116-9858-26DA95AB1BEC}"/>
              </a:ext>
            </a:extLst>
          </p:cNvPr>
          <p:cNvSpPr/>
          <p:nvPr/>
        </p:nvSpPr>
        <p:spPr>
          <a:xfrm>
            <a:off x="11786874" y="44332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CIRCLE">
            <a:extLst>
              <a:ext uri="{FF2B5EF4-FFF2-40B4-BE49-F238E27FC236}">
                <a16:creationId xmlns:a16="http://schemas.microsoft.com/office/drawing/2014/main" id="{20B481BE-A5A3-462A-ABDA-5B7B77C8DAE9}"/>
              </a:ext>
            </a:extLst>
          </p:cNvPr>
          <p:cNvSpPr/>
          <p:nvPr/>
        </p:nvSpPr>
        <p:spPr>
          <a:xfrm>
            <a:off x="11786874" y="25890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8" name="LINE">
            <a:extLst>
              <a:ext uri="{FF2B5EF4-FFF2-40B4-BE49-F238E27FC236}">
                <a16:creationId xmlns:a16="http://schemas.microsoft.com/office/drawing/2014/main" id="{4B8DED7D-A9B0-4020-A37D-A9171981BCF6}"/>
              </a:ext>
            </a:extLst>
          </p:cNvPr>
          <p:cNvCxnSpPr>
            <a:cxnSpLocks/>
          </p:cNvCxnSpPr>
          <p:nvPr/>
        </p:nvCxnSpPr>
        <p:spPr>
          <a:xfrm>
            <a:off x="342637" y="65341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LINE">
            <a:extLst>
              <a:ext uri="{FF2B5EF4-FFF2-40B4-BE49-F238E27FC236}">
                <a16:creationId xmlns:a16="http://schemas.microsoft.com/office/drawing/2014/main" id="{13877CBE-7B22-4AA8-B1E0-5B3CA1C67C05}"/>
              </a:ext>
            </a:extLst>
          </p:cNvPr>
          <p:cNvCxnSpPr>
            <a:cxnSpLocks/>
          </p:cNvCxnSpPr>
          <p:nvPr/>
        </p:nvCxnSpPr>
        <p:spPr>
          <a:xfrm>
            <a:off x="11828546" y="736034"/>
            <a:ext cx="0" cy="579811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LINE">
            <a:extLst>
              <a:ext uri="{FF2B5EF4-FFF2-40B4-BE49-F238E27FC236}">
                <a16:creationId xmlns:a16="http://schemas.microsoft.com/office/drawing/2014/main" id="{12658763-F139-4EDF-8446-9546C426F8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8323" y="2864012"/>
            <a:ext cx="835785" cy="421289"/>
          </a:xfrm>
          <a:prstGeom prst="rect">
            <a:avLst/>
          </a:prstGeom>
        </p:spPr>
      </p:pic>
      <p:pic>
        <p:nvPicPr>
          <p:cNvPr id="65" name="LINE">
            <a:extLst>
              <a:ext uri="{FF2B5EF4-FFF2-40B4-BE49-F238E27FC236}">
                <a16:creationId xmlns:a16="http://schemas.microsoft.com/office/drawing/2014/main" id="{E14D63F7-F056-49A8-94AA-545DBAEBE4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89643" y="2851312"/>
            <a:ext cx="835785" cy="421289"/>
          </a:xfrm>
          <a:prstGeom prst="rect">
            <a:avLst/>
          </a:prstGeom>
        </p:spPr>
      </p:pic>
      <p:pic>
        <p:nvPicPr>
          <p:cNvPr id="66" name="LINE">
            <a:extLst>
              <a:ext uri="{FF2B5EF4-FFF2-40B4-BE49-F238E27FC236}">
                <a16:creationId xmlns:a16="http://schemas.microsoft.com/office/drawing/2014/main" id="{25936109-F9D1-427A-9C42-2BB40405CC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8323" y="4976683"/>
            <a:ext cx="835785" cy="421289"/>
          </a:xfrm>
          <a:prstGeom prst="rect">
            <a:avLst/>
          </a:prstGeom>
        </p:spPr>
      </p:pic>
      <p:pic>
        <p:nvPicPr>
          <p:cNvPr id="68" name="LINE">
            <a:extLst>
              <a:ext uri="{FF2B5EF4-FFF2-40B4-BE49-F238E27FC236}">
                <a16:creationId xmlns:a16="http://schemas.microsoft.com/office/drawing/2014/main" id="{4CE5A8ED-2147-4B1A-B523-B45BDBB4A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6943" y="4963983"/>
            <a:ext cx="835785" cy="4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9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7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5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375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37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 animBg="1"/>
      <p:bldP spid="61" grpId="0" animBg="1"/>
      <p:bldP spid="67" grpId="0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>
            <a:extLst>
              <a:ext uri="{FF2B5EF4-FFF2-40B4-BE49-F238E27FC236}">
                <a16:creationId xmlns:a16="http://schemas.microsoft.com/office/drawing/2014/main" id="{692287DE-BBE9-4BDE-968B-BE6456E2E0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9" name="PHOTO PLACEHOLDER">
            <a:extLst>
              <a:ext uri="{FF2B5EF4-FFF2-40B4-BE49-F238E27FC236}">
                <a16:creationId xmlns:a16="http://schemas.microsoft.com/office/drawing/2014/main" id="{37334470-7515-4FEE-9F2D-6CEB64A50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570087" cy="6856471"/>
          </a:xfrm>
          <a:prstGeom prst="rect">
            <a:avLst/>
          </a:prstGeom>
        </p:spPr>
      </p:pic>
      <p:sp>
        <p:nvSpPr>
          <p:cNvPr id="54" name="PHOTO PLACEHOLDER">
            <a:extLst>
              <a:ext uri="{FF2B5EF4-FFF2-40B4-BE49-F238E27FC236}">
                <a16:creationId xmlns:a16="http://schemas.microsoft.com/office/drawing/2014/main" id="{DF67EEAC-9D95-4DDB-B39F-A5520F23A37F}"/>
              </a:ext>
            </a:extLst>
          </p:cNvPr>
          <p:cNvSpPr/>
          <p:nvPr/>
        </p:nvSpPr>
        <p:spPr>
          <a:xfrm>
            <a:off x="3166642" y="0"/>
            <a:ext cx="2400105" cy="6879101"/>
          </a:xfrm>
          <a:custGeom>
            <a:avLst/>
            <a:gdLst>
              <a:gd name="connsiteX0" fmla="*/ 0 w 2349305"/>
              <a:gd name="connsiteY0" fmla="*/ 14067 h 6879101"/>
              <a:gd name="connsiteX1" fmla="*/ 844062 w 2349305"/>
              <a:gd name="connsiteY1" fmla="*/ 0 h 6879101"/>
              <a:gd name="connsiteX2" fmla="*/ 2349305 w 2349305"/>
              <a:gd name="connsiteY2" fmla="*/ 4431323 h 6879101"/>
              <a:gd name="connsiteX3" fmla="*/ 1885071 w 2349305"/>
              <a:gd name="connsiteY3" fmla="*/ 6879101 h 6879101"/>
              <a:gd name="connsiteX4" fmla="*/ 0 w 2349305"/>
              <a:gd name="connsiteY4" fmla="*/ 14067 h 6879101"/>
              <a:gd name="connsiteX0" fmla="*/ 0 w 2387405"/>
              <a:gd name="connsiteY0" fmla="*/ 14067 h 6879101"/>
              <a:gd name="connsiteX1" fmla="*/ 882162 w 2387405"/>
              <a:gd name="connsiteY1" fmla="*/ 0 h 6879101"/>
              <a:gd name="connsiteX2" fmla="*/ 2387405 w 2387405"/>
              <a:gd name="connsiteY2" fmla="*/ 4431323 h 6879101"/>
              <a:gd name="connsiteX3" fmla="*/ 1923171 w 2387405"/>
              <a:gd name="connsiteY3" fmla="*/ 6879101 h 6879101"/>
              <a:gd name="connsiteX4" fmla="*/ 0 w 2387405"/>
              <a:gd name="connsiteY4" fmla="*/ 14067 h 6879101"/>
              <a:gd name="connsiteX0" fmla="*/ 0 w 2400105"/>
              <a:gd name="connsiteY0" fmla="*/ 1367 h 6879101"/>
              <a:gd name="connsiteX1" fmla="*/ 894862 w 2400105"/>
              <a:gd name="connsiteY1" fmla="*/ 0 h 6879101"/>
              <a:gd name="connsiteX2" fmla="*/ 2400105 w 2400105"/>
              <a:gd name="connsiteY2" fmla="*/ 4431323 h 6879101"/>
              <a:gd name="connsiteX3" fmla="*/ 1935871 w 2400105"/>
              <a:gd name="connsiteY3" fmla="*/ 6879101 h 6879101"/>
              <a:gd name="connsiteX4" fmla="*/ 0 w 2400105"/>
              <a:gd name="connsiteY4" fmla="*/ 1367 h 687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05" h="6879101">
                <a:moveTo>
                  <a:pt x="0" y="1367"/>
                </a:moveTo>
                <a:lnTo>
                  <a:pt x="894862" y="0"/>
                </a:lnTo>
                <a:lnTo>
                  <a:pt x="2400105" y="4431323"/>
                </a:lnTo>
                <a:lnTo>
                  <a:pt x="1935871" y="6879101"/>
                </a:lnTo>
                <a:lnTo>
                  <a:pt x="0" y="1367"/>
                </a:lnTo>
                <a:close/>
              </a:path>
            </a:pathLst>
          </a:custGeom>
          <a:gradFill flip="none" rotWithShape="1">
            <a:gsLst>
              <a:gs pos="0">
                <a:srgbClr val="0A2B37"/>
              </a:gs>
              <a:gs pos="100000">
                <a:srgbClr val="0B2D39"/>
              </a:gs>
              <a:gs pos="46000">
                <a:srgbClr val="0E3746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6" name="PHOTO PLACEHOLDER">
            <a:extLst>
              <a:ext uri="{FF2B5EF4-FFF2-40B4-BE49-F238E27FC236}">
                <a16:creationId xmlns:a16="http://schemas.microsoft.com/office/drawing/2014/main" id="{5882CB84-0311-4890-B6A9-F61CA93D7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7" y="94"/>
            <a:ext cx="5599584" cy="6905901"/>
          </a:xfrm>
          <a:prstGeom prst="rect">
            <a:avLst/>
          </a:prstGeom>
        </p:spPr>
      </p:pic>
      <p:pic>
        <p:nvPicPr>
          <p:cNvPr id="51" name="PHOTO PLACEHOLDER">
            <a:extLst>
              <a:ext uri="{FF2B5EF4-FFF2-40B4-BE49-F238E27FC236}">
                <a16:creationId xmlns:a16="http://schemas.microsoft.com/office/drawing/2014/main" id="{0C7DA0DA-605D-451A-A387-2D9751675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83" y="2005056"/>
            <a:ext cx="5645170" cy="2383538"/>
          </a:xfrm>
          <a:prstGeom prst="rect">
            <a:avLst/>
          </a:prstGeom>
        </p:spPr>
      </p:pic>
      <p:sp>
        <p:nvSpPr>
          <p:cNvPr id="57" name="CONTACT">
            <a:extLst>
              <a:ext uri="{FF2B5EF4-FFF2-40B4-BE49-F238E27FC236}">
                <a16:creationId xmlns:a16="http://schemas.microsoft.com/office/drawing/2014/main" id="{71053F91-A8DF-4368-A785-2DEFA4FDD9C1}"/>
              </a:ext>
            </a:extLst>
          </p:cNvPr>
          <p:cNvSpPr txBox="1"/>
          <p:nvPr/>
        </p:nvSpPr>
        <p:spPr>
          <a:xfrm>
            <a:off x="569410" y="2400370"/>
            <a:ext cx="4307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7200" b="1" spc="-300" dirty="0">
                <a:solidFill>
                  <a:schemeClr val="bg1"/>
                </a:solidFill>
                <a:latin typeface="Raleway" panose="020B0003030101060003" pitchFamily="34" charset="0"/>
              </a:rPr>
              <a:t>CONTACT</a:t>
            </a:r>
          </a:p>
        </p:txBody>
      </p:sp>
      <p:sp>
        <p:nvSpPr>
          <p:cNvPr id="58" name="US">
            <a:extLst>
              <a:ext uri="{FF2B5EF4-FFF2-40B4-BE49-F238E27FC236}">
                <a16:creationId xmlns:a16="http://schemas.microsoft.com/office/drawing/2014/main" id="{12248DAD-2481-44D1-8B81-578401499F7C}"/>
              </a:ext>
            </a:extLst>
          </p:cNvPr>
          <p:cNvSpPr txBox="1"/>
          <p:nvPr/>
        </p:nvSpPr>
        <p:spPr>
          <a:xfrm>
            <a:off x="3979753" y="3400792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spc="100" dirty="0">
                <a:solidFill>
                  <a:schemeClr val="bg1"/>
                </a:solidFill>
                <a:latin typeface="Raleway" panose="020B0003030101060003" pitchFamily="34" charset="0"/>
              </a:rPr>
              <a:t>US</a:t>
            </a: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852FF4E3-D372-4AAC-B711-3E7D0B0AB26A}"/>
              </a:ext>
            </a:extLst>
          </p:cNvPr>
          <p:cNvSpPr/>
          <p:nvPr/>
        </p:nvSpPr>
        <p:spPr>
          <a:xfrm>
            <a:off x="746627" y="3514581"/>
            <a:ext cx="3036713" cy="86117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pic>
        <p:nvPicPr>
          <p:cNvPr id="60" name="LOGO COMPANY">
            <a:extLst>
              <a:ext uri="{FF2B5EF4-FFF2-40B4-BE49-F238E27FC236}">
                <a16:creationId xmlns:a16="http://schemas.microsoft.com/office/drawing/2014/main" id="{170ED43F-5EAC-4E23-A2EF-421485AE2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4580" y="393950"/>
            <a:ext cx="1463395" cy="830575"/>
          </a:xfrm>
          <a:prstGeom prst="rect">
            <a:avLst/>
          </a:prstGeom>
        </p:spPr>
      </p:pic>
      <p:sp>
        <p:nvSpPr>
          <p:cNvPr id="61" name="OUTLINE">
            <a:extLst>
              <a:ext uri="{FF2B5EF4-FFF2-40B4-BE49-F238E27FC236}">
                <a16:creationId xmlns:a16="http://schemas.microsoft.com/office/drawing/2014/main" id="{390191C2-2104-4F62-AF94-B0556E0D554D}"/>
              </a:ext>
            </a:extLst>
          </p:cNvPr>
          <p:cNvSpPr/>
          <p:nvPr/>
        </p:nvSpPr>
        <p:spPr>
          <a:xfrm>
            <a:off x="857828" y="1354751"/>
            <a:ext cx="2255636" cy="329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YOUR DOMAIN">
            <a:extLst>
              <a:ext uri="{FF2B5EF4-FFF2-40B4-BE49-F238E27FC236}">
                <a16:creationId xmlns:a16="http://schemas.microsoft.com/office/drawing/2014/main" id="{BD69513A-BE48-4F8E-8188-D0C74BA8E62E}"/>
              </a:ext>
            </a:extLst>
          </p:cNvPr>
          <p:cNvSpPr txBox="1"/>
          <p:nvPr/>
        </p:nvSpPr>
        <p:spPr>
          <a:xfrm>
            <a:off x="839340" y="1377973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1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</a:p>
        </p:txBody>
      </p:sp>
      <p:sp>
        <p:nvSpPr>
          <p:cNvPr id="64" name="CIRCLE">
            <a:extLst>
              <a:ext uri="{FF2B5EF4-FFF2-40B4-BE49-F238E27FC236}">
                <a16:creationId xmlns:a16="http://schemas.microsoft.com/office/drawing/2014/main" id="{1840BED1-0E02-4D09-B0BB-2F0C75D48B7C}"/>
              </a:ext>
            </a:extLst>
          </p:cNvPr>
          <p:cNvSpPr/>
          <p:nvPr/>
        </p:nvSpPr>
        <p:spPr>
          <a:xfrm>
            <a:off x="11302111" y="3800902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65" name="CIRCLE">
            <a:extLst>
              <a:ext uri="{FF2B5EF4-FFF2-40B4-BE49-F238E27FC236}">
                <a16:creationId xmlns:a16="http://schemas.microsoft.com/office/drawing/2014/main" id="{4B40BE7D-38A4-422C-A8DA-FB69A9369760}"/>
              </a:ext>
            </a:extLst>
          </p:cNvPr>
          <p:cNvSpPr/>
          <p:nvPr/>
        </p:nvSpPr>
        <p:spPr>
          <a:xfrm>
            <a:off x="11302111" y="3288078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66" name="CIRCLE">
            <a:extLst>
              <a:ext uri="{FF2B5EF4-FFF2-40B4-BE49-F238E27FC236}">
                <a16:creationId xmlns:a16="http://schemas.microsoft.com/office/drawing/2014/main" id="{F47C2E0A-AE5B-4FF2-AE05-2CF986CEF05C}"/>
              </a:ext>
            </a:extLst>
          </p:cNvPr>
          <p:cNvSpPr/>
          <p:nvPr/>
        </p:nvSpPr>
        <p:spPr>
          <a:xfrm>
            <a:off x="11302111" y="2769341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67" name="TEXT DESCRIPTIONS">
            <a:extLst>
              <a:ext uri="{FF2B5EF4-FFF2-40B4-BE49-F238E27FC236}">
                <a16:creationId xmlns:a16="http://schemas.microsoft.com/office/drawing/2014/main" id="{392E454B-B136-4B2A-9360-56705B056808}"/>
              </a:ext>
            </a:extLst>
          </p:cNvPr>
          <p:cNvSpPr txBox="1"/>
          <p:nvPr/>
        </p:nvSpPr>
        <p:spPr>
          <a:xfrm>
            <a:off x="7984275" y="5001175"/>
            <a:ext cx="3407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</a:t>
            </a:r>
          </a:p>
        </p:txBody>
      </p:sp>
      <p:pic>
        <p:nvPicPr>
          <p:cNvPr id="73" name="LINE">
            <a:extLst>
              <a:ext uri="{FF2B5EF4-FFF2-40B4-BE49-F238E27FC236}">
                <a16:creationId xmlns:a16="http://schemas.microsoft.com/office/drawing/2014/main" id="{DEE7B11D-5CA1-4650-841C-F70A32EF3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08" y="5923565"/>
            <a:ext cx="938440" cy="64719"/>
          </a:xfrm>
          <a:prstGeom prst="rect">
            <a:avLst/>
          </a:prstGeom>
        </p:spPr>
      </p:pic>
      <p:sp>
        <p:nvSpPr>
          <p:cNvPr id="75" name="CIRCLE">
            <a:extLst>
              <a:ext uri="{FF2B5EF4-FFF2-40B4-BE49-F238E27FC236}">
                <a16:creationId xmlns:a16="http://schemas.microsoft.com/office/drawing/2014/main" id="{7001CFE8-2F19-46F2-9D98-3A13847FC169}"/>
              </a:ext>
            </a:extLst>
          </p:cNvPr>
          <p:cNvSpPr/>
          <p:nvPr/>
        </p:nvSpPr>
        <p:spPr>
          <a:xfrm>
            <a:off x="369226" y="6329554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CIRCLE">
            <a:extLst>
              <a:ext uri="{FF2B5EF4-FFF2-40B4-BE49-F238E27FC236}">
                <a16:creationId xmlns:a16="http://schemas.microsoft.com/office/drawing/2014/main" id="{C8162658-3F92-4116-9858-26DA95AB1BEC}"/>
              </a:ext>
            </a:extLst>
          </p:cNvPr>
          <p:cNvSpPr/>
          <p:nvPr/>
        </p:nvSpPr>
        <p:spPr>
          <a:xfrm>
            <a:off x="369226" y="6120191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CIRCLE">
            <a:extLst>
              <a:ext uri="{FF2B5EF4-FFF2-40B4-BE49-F238E27FC236}">
                <a16:creationId xmlns:a16="http://schemas.microsoft.com/office/drawing/2014/main" id="{20B481BE-A5A3-462A-ABDA-5B7B77C8DAE9}"/>
              </a:ext>
            </a:extLst>
          </p:cNvPr>
          <p:cNvSpPr/>
          <p:nvPr/>
        </p:nvSpPr>
        <p:spPr>
          <a:xfrm>
            <a:off x="369226" y="5935771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ICON">
            <a:extLst>
              <a:ext uri="{FF2B5EF4-FFF2-40B4-BE49-F238E27FC236}">
                <a16:creationId xmlns:a16="http://schemas.microsoft.com/office/drawing/2014/main" id="{6FE22FAA-A0DF-4A0A-82F2-7652258FFE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8" y="4718748"/>
            <a:ext cx="321642" cy="328076"/>
          </a:xfrm>
          <a:prstGeom prst="rect">
            <a:avLst/>
          </a:prstGeom>
        </p:spPr>
      </p:pic>
      <p:pic>
        <p:nvPicPr>
          <p:cNvPr id="25" name="ICON">
            <a:extLst>
              <a:ext uri="{FF2B5EF4-FFF2-40B4-BE49-F238E27FC236}">
                <a16:creationId xmlns:a16="http://schemas.microsoft.com/office/drawing/2014/main" id="{240E52B7-4E93-4648-9CAF-CFBEBF2BB3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0" y="5200501"/>
            <a:ext cx="360238" cy="289476"/>
          </a:xfrm>
          <a:prstGeom prst="rect">
            <a:avLst/>
          </a:prstGeom>
        </p:spPr>
      </p:pic>
      <p:pic>
        <p:nvPicPr>
          <p:cNvPr id="26" name="ICON">
            <a:extLst>
              <a:ext uri="{FF2B5EF4-FFF2-40B4-BE49-F238E27FC236}">
                <a16:creationId xmlns:a16="http://schemas.microsoft.com/office/drawing/2014/main" id="{67D2E130-A82E-4F95-AE0B-01F6FA3280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03" y="5632162"/>
            <a:ext cx="257314" cy="385972"/>
          </a:xfrm>
          <a:prstGeom prst="rect">
            <a:avLst/>
          </a:prstGeom>
        </p:spPr>
      </p:pic>
      <p:pic>
        <p:nvPicPr>
          <p:cNvPr id="27" name="ICON">
            <a:extLst>
              <a:ext uri="{FF2B5EF4-FFF2-40B4-BE49-F238E27FC236}">
                <a16:creationId xmlns:a16="http://schemas.microsoft.com/office/drawing/2014/main" id="{47EA1329-724B-4858-A2D7-5E61526E37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44" y="6115431"/>
            <a:ext cx="321642" cy="392404"/>
          </a:xfrm>
          <a:prstGeom prst="rect">
            <a:avLst/>
          </a:prstGeom>
        </p:spPr>
      </p:pic>
      <p:sp>
        <p:nvSpPr>
          <p:cNvPr id="28" name="FACEBOOK">
            <a:extLst>
              <a:ext uri="{FF2B5EF4-FFF2-40B4-BE49-F238E27FC236}">
                <a16:creationId xmlns:a16="http://schemas.microsoft.com/office/drawing/2014/main" id="{1DBC7C04-47C5-4F9D-BAF8-40EAADAE2801}"/>
              </a:ext>
            </a:extLst>
          </p:cNvPr>
          <p:cNvSpPr txBox="1"/>
          <p:nvPr/>
        </p:nvSpPr>
        <p:spPr>
          <a:xfrm>
            <a:off x="1273289" y="4751936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Your Company Name</a:t>
            </a:r>
          </a:p>
        </p:txBody>
      </p:sp>
      <p:sp>
        <p:nvSpPr>
          <p:cNvPr id="29" name="TWITTER">
            <a:extLst>
              <a:ext uri="{FF2B5EF4-FFF2-40B4-BE49-F238E27FC236}">
                <a16:creationId xmlns:a16="http://schemas.microsoft.com/office/drawing/2014/main" id="{9C9973FD-F606-4944-B02F-3D70DA91EEEE}"/>
              </a:ext>
            </a:extLst>
          </p:cNvPr>
          <p:cNvSpPr txBox="1"/>
          <p:nvPr/>
        </p:nvSpPr>
        <p:spPr>
          <a:xfrm>
            <a:off x="1273289" y="5196354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@Your Company Name</a:t>
            </a:r>
          </a:p>
        </p:txBody>
      </p:sp>
      <p:sp>
        <p:nvSpPr>
          <p:cNvPr id="30" name="ADDRESS">
            <a:extLst>
              <a:ext uri="{FF2B5EF4-FFF2-40B4-BE49-F238E27FC236}">
                <a16:creationId xmlns:a16="http://schemas.microsoft.com/office/drawing/2014/main" id="{7A398DB1-4A6D-49C2-A5AF-A025FACBE029}"/>
              </a:ext>
            </a:extLst>
          </p:cNvPr>
          <p:cNvSpPr txBox="1"/>
          <p:nvPr/>
        </p:nvSpPr>
        <p:spPr>
          <a:xfrm>
            <a:off x="1273289" y="5618066"/>
            <a:ext cx="340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Your Company Street 123, Postal Code 101110, Country</a:t>
            </a:r>
          </a:p>
        </p:txBody>
      </p:sp>
      <p:sp>
        <p:nvSpPr>
          <p:cNvPr id="31" name="PHONE NUMBER">
            <a:extLst>
              <a:ext uri="{FF2B5EF4-FFF2-40B4-BE49-F238E27FC236}">
                <a16:creationId xmlns:a16="http://schemas.microsoft.com/office/drawing/2014/main" id="{E8A6E851-8626-4634-9066-11A5FE5656FB}"/>
              </a:ext>
            </a:extLst>
          </p:cNvPr>
          <p:cNvSpPr txBox="1"/>
          <p:nvPr/>
        </p:nvSpPr>
        <p:spPr>
          <a:xfrm>
            <a:off x="1273289" y="6172230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(0331) 123 – 456 -789</a:t>
            </a:r>
          </a:p>
        </p:txBody>
      </p:sp>
      <p:cxnSp>
        <p:nvCxnSpPr>
          <p:cNvPr id="32" name="LINE">
            <a:extLst>
              <a:ext uri="{FF2B5EF4-FFF2-40B4-BE49-F238E27FC236}">
                <a16:creationId xmlns:a16="http://schemas.microsoft.com/office/drawing/2014/main" id="{DDD167B1-C2CD-481B-BACA-45E09B3B0DA5}"/>
              </a:ext>
            </a:extLst>
          </p:cNvPr>
          <p:cNvCxnSpPr>
            <a:cxnSpLocks/>
          </p:cNvCxnSpPr>
          <p:nvPr/>
        </p:nvCxnSpPr>
        <p:spPr>
          <a:xfrm>
            <a:off x="399787" y="2476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LINE">
            <a:extLst>
              <a:ext uri="{FF2B5EF4-FFF2-40B4-BE49-F238E27FC236}">
                <a16:creationId xmlns:a16="http://schemas.microsoft.com/office/drawing/2014/main" id="{9C802F29-15F9-4BF3-8D43-C16D97737FA4}"/>
              </a:ext>
            </a:extLst>
          </p:cNvPr>
          <p:cNvCxnSpPr>
            <a:cxnSpLocks/>
          </p:cNvCxnSpPr>
          <p:nvPr/>
        </p:nvCxnSpPr>
        <p:spPr>
          <a:xfrm>
            <a:off x="399787" y="247650"/>
            <a:ext cx="0" cy="558452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TRANSITIONS">
            <a:extLst>
              <a:ext uri="{FF2B5EF4-FFF2-40B4-BE49-F238E27FC236}">
                <a16:creationId xmlns:a16="http://schemas.microsoft.com/office/drawing/2014/main" id="{CAC2E08F-B349-4C05-B7EE-F831D249EF8A}"/>
              </a:ext>
            </a:extLst>
          </p:cNvPr>
          <p:cNvSpPr/>
          <p:nvPr/>
        </p:nvSpPr>
        <p:spPr>
          <a:xfrm>
            <a:off x="0" y="-3733001"/>
            <a:ext cx="12192000" cy="3429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35" name="TRANSITIONS">
            <a:extLst>
              <a:ext uri="{FF2B5EF4-FFF2-40B4-BE49-F238E27FC236}">
                <a16:creationId xmlns:a16="http://schemas.microsoft.com/office/drawing/2014/main" id="{C94B8326-12C7-41FB-A5E7-71D86FDB8384}"/>
              </a:ext>
            </a:extLst>
          </p:cNvPr>
          <p:cNvSpPr/>
          <p:nvPr/>
        </p:nvSpPr>
        <p:spPr>
          <a:xfrm>
            <a:off x="0" y="7073414"/>
            <a:ext cx="12192000" cy="34501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79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375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7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37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75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375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7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37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xit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path" presetSubtype="0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 -3.7037E-7 L 0 -0.53125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74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 2.96296E-6 L 0 0.5449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/>
      <p:bldP spid="58" grpId="0"/>
      <p:bldP spid="59" grpId="0" animBg="1"/>
      <p:bldP spid="61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28" grpId="0"/>
      <p:bldP spid="29" grpId="0"/>
      <p:bldP spid="30" grpId="0"/>
      <p:bldP spid="31" grpId="0"/>
      <p:bldP spid="34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EVIDIO CINEMAGIC">
            <a:extLst>
              <a:ext uri="{FF2B5EF4-FFF2-40B4-BE49-F238E27FC236}">
                <a16:creationId xmlns:a16="http://schemas.microsoft.com/office/drawing/2014/main" id="{F9A8E652-2CCD-4817-951A-547121100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58" y="3009202"/>
            <a:ext cx="3500284" cy="839596"/>
          </a:xfrm>
          <a:prstGeom prst="rect">
            <a:avLst/>
          </a:prstGeom>
        </p:spPr>
      </p:pic>
      <p:sp>
        <p:nvSpPr>
          <p:cNvPr id="4" name="SHAPE LAYER" hidden="1">
            <a:extLst>
              <a:ext uri="{FF2B5EF4-FFF2-40B4-BE49-F238E27FC236}">
                <a16:creationId xmlns:a16="http://schemas.microsoft.com/office/drawing/2014/main" id="{A638A8E7-06FA-4302-87C5-155D7E56E3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876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TEXT">
            <a:extLst>
              <a:ext uri="{FF2B5EF4-FFF2-40B4-BE49-F238E27FC236}">
                <a16:creationId xmlns:a16="http://schemas.microsoft.com/office/drawing/2014/main" id="{99407124-022B-4BCF-9B46-46855C268EE6}"/>
              </a:ext>
            </a:extLst>
          </p:cNvPr>
          <p:cNvGrpSpPr/>
          <p:nvPr/>
        </p:nvGrpSpPr>
        <p:grpSpPr>
          <a:xfrm>
            <a:off x="3467720" y="3051275"/>
            <a:ext cx="5256568" cy="923330"/>
            <a:chOff x="3467720" y="3051275"/>
            <a:chExt cx="5256568" cy="923330"/>
          </a:xfrm>
        </p:grpSpPr>
        <p:sp>
          <p:nvSpPr>
            <p:cNvPr id="3" name="MODERN CORPORATE">
              <a:extLst>
                <a:ext uri="{FF2B5EF4-FFF2-40B4-BE49-F238E27FC236}">
                  <a16:creationId xmlns:a16="http://schemas.microsoft.com/office/drawing/2014/main" id="{B21B67EC-AD9D-4FB0-9D8B-F017BFD95187}"/>
                </a:ext>
              </a:extLst>
            </p:cNvPr>
            <p:cNvSpPr txBox="1"/>
            <p:nvPr/>
          </p:nvSpPr>
          <p:spPr>
            <a:xfrm>
              <a:off x="3467720" y="3051275"/>
              <a:ext cx="5256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800" b="1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MODERN CORPORATE</a:t>
              </a:r>
            </a:p>
          </p:txBody>
        </p:sp>
        <p:sp>
          <p:nvSpPr>
            <p:cNvPr id="4" name="PRESENTATION">
              <a:extLst>
                <a:ext uri="{FF2B5EF4-FFF2-40B4-BE49-F238E27FC236}">
                  <a16:creationId xmlns:a16="http://schemas.microsoft.com/office/drawing/2014/main" id="{91F1A8BD-A121-46A3-8B19-892525C92FCE}"/>
                </a:ext>
              </a:extLst>
            </p:cNvPr>
            <p:cNvSpPr txBox="1"/>
            <p:nvPr/>
          </p:nvSpPr>
          <p:spPr>
            <a:xfrm>
              <a:off x="4574593" y="3574495"/>
              <a:ext cx="3042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94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>
            <a:extLst>
              <a:ext uri="{FF2B5EF4-FFF2-40B4-BE49-F238E27FC236}">
                <a16:creationId xmlns:a16="http://schemas.microsoft.com/office/drawing/2014/main" id="{38F202B2-49AD-4612-917E-6A89709458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" b="38"/>
          <a:stretch>
            <a:fillRect/>
          </a:stretch>
        </p:blipFill>
        <p:spPr/>
      </p:pic>
      <p:pic>
        <p:nvPicPr>
          <p:cNvPr id="8" name="SHAPE LAYER">
            <a:extLst>
              <a:ext uri="{FF2B5EF4-FFF2-40B4-BE49-F238E27FC236}">
                <a16:creationId xmlns:a16="http://schemas.microsoft.com/office/drawing/2014/main" id="{582EDD20-639A-4FDD-BB91-4A9ABC4CA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965308" cy="6858001"/>
          </a:xfrm>
          <a:prstGeom prst="rect">
            <a:avLst/>
          </a:prstGeom>
        </p:spPr>
      </p:pic>
      <p:grpSp>
        <p:nvGrpSpPr>
          <p:cNvPr id="34" name="SHAPE LAYER">
            <a:extLst>
              <a:ext uri="{FF2B5EF4-FFF2-40B4-BE49-F238E27FC236}">
                <a16:creationId xmlns:a16="http://schemas.microsoft.com/office/drawing/2014/main" id="{F2EC9209-9546-4B2E-938E-A5AC529AE13C}"/>
              </a:ext>
            </a:extLst>
          </p:cNvPr>
          <p:cNvGrpSpPr/>
          <p:nvPr/>
        </p:nvGrpSpPr>
        <p:grpSpPr>
          <a:xfrm>
            <a:off x="7177" y="18212"/>
            <a:ext cx="6339840" cy="6778963"/>
            <a:chOff x="0" y="37125"/>
            <a:chExt cx="6339840" cy="6778963"/>
          </a:xfrm>
        </p:grpSpPr>
        <p:pic>
          <p:nvPicPr>
            <p:cNvPr id="14" name="SHAPE LAYER">
              <a:extLst>
                <a:ext uri="{FF2B5EF4-FFF2-40B4-BE49-F238E27FC236}">
                  <a16:creationId xmlns:a16="http://schemas.microsoft.com/office/drawing/2014/main" id="{2868EE59-6FA1-45B1-A4D2-8B5782784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125"/>
              <a:ext cx="5965308" cy="6778963"/>
            </a:xfrm>
            <a:prstGeom prst="rect">
              <a:avLst/>
            </a:prstGeom>
          </p:spPr>
        </p:pic>
        <p:pic>
          <p:nvPicPr>
            <p:cNvPr id="15" name="SHAPE LAYER">
              <a:extLst>
                <a:ext uri="{FF2B5EF4-FFF2-40B4-BE49-F238E27FC236}">
                  <a16:creationId xmlns:a16="http://schemas.microsoft.com/office/drawing/2014/main" id="{33D56B11-77D5-4165-8AB4-E1530C90B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7" y="1981200"/>
              <a:ext cx="6332663" cy="2385059"/>
            </a:xfrm>
            <a:prstGeom prst="rect">
              <a:avLst/>
            </a:prstGeom>
          </p:spPr>
        </p:pic>
      </p:grpSp>
      <p:pic>
        <p:nvPicPr>
          <p:cNvPr id="12" name="SHAPE LAYER">
            <a:extLst>
              <a:ext uri="{FF2B5EF4-FFF2-40B4-BE49-F238E27FC236}">
                <a16:creationId xmlns:a16="http://schemas.microsoft.com/office/drawing/2014/main" id="{C2AC24AF-8BA8-4E9A-98A6-D8B730C91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77" y="-9806"/>
            <a:ext cx="3213292" cy="1981900"/>
          </a:xfrm>
          <a:prstGeom prst="rect">
            <a:avLst/>
          </a:prstGeom>
        </p:spPr>
      </p:pic>
      <p:cxnSp>
        <p:nvCxnSpPr>
          <p:cNvPr id="21" name="LINE">
            <a:extLst>
              <a:ext uri="{FF2B5EF4-FFF2-40B4-BE49-F238E27FC236}">
                <a16:creationId xmlns:a16="http://schemas.microsoft.com/office/drawing/2014/main" id="{42C2153C-E6E0-4583-A4C1-FE4448A4E804}"/>
              </a:ext>
            </a:extLst>
          </p:cNvPr>
          <p:cNvCxnSpPr>
            <a:cxnSpLocks/>
          </p:cNvCxnSpPr>
          <p:nvPr/>
        </p:nvCxnSpPr>
        <p:spPr>
          <a:xfrm rot="16200000" flipV="1">
            <a:off x="-1249628" y="2533082"/>
            <a:ext cx="4060829" cy="739776"/>
          </a:xfrm>
          <a:prstGeom prst="bentConnector3">
            <a:avLst>
              <a:gd name="adj1" fmla="val -19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IRCLE">
            <a:extLst>
              <a:ext uri="{FF2B5EF4-FFF2-40B4-BE49-F238E27FC236}">
                <a16:creationId xmlns:a16="http://schemas.microsoft.com/office/drawing/2014/main" id="{9AC50A80-719C-4C54-824C-4AF290E8A164}"/>
              </a:ext>
            </a:extLst>
          </p:cNvPr>
          <p:cNvSpPr/>
          <p:nvPr/>
        </p:nvSpPr>
        <p:spPr>
          <a:xfrm>
            <a:off x="369226" y="65269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CIRCLE">
            <a:extLst>
              <a:ext uri="{FF2B5EF4-FFF2-40B4-BE49-F238E27FC236}">
                <a16:creationId xmlns:a16="http://schemas.microsoft.com/office/drawing/2014/main" id="{48C93969-66EE-47FE-8590-6C5CD30114BF}"/>
              </a:ext>
            </a:extLst>
          </p:cNvPr>
          <p:cNvSpPr/>
          <p:nvPr/>
        </p:nvSpPr>
        <p:spPr>
          <a:xfrm>
            <a:off x="369226" y="44332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49158A49-4E34-4C81-AD67-03EF1BCA1DA4}"/>
              </a:ext>
            </a:extLst>
          </p:cNvPr>
          <p:cNvSpPr/>
          <p:nvPr/>
        </p:nvSpPr>
        <p:spPr>
          <a:xfrm>
            <a:off x="369226" y="25890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MODERN">
            <a:extLst>
              <a:ext uri="{FF2B5EF4-FFF2-40B4-BE49-F238E27FC236}">
                <a16:creationId xmlns:a16="http://schemas.microsoft.com/office/drawing/2014/main" id="{481BDDC9-2737-4F82-A5D1-5AEA80B2CCB7}"/>
              </a:ext>
            </a:extLst>
          </p:cNvPr>
          <p:cNvSpPr txBox="1"/>
          <p:nvPr/>
        </p:nvSpPr>
        <p:spPr>
          <a:xfrm>
            <a:off x="730462" y="2369561"/>
            <a:ext cx="46634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MODERN</a:t>
            </a:r>
          </a:p>
        </p:txBody>
      </p:sp>
      <p:sp>
        <p:nvSpPr>
          <p:cNvPr id="26" name="PRESENTATION">
            <a:extLst>
              <a:ext uri="{FF2B5EF4-FFF2-40B4-BE49-F238E27FC236}">
                <a16:creationId xmlns:a16="http://schemas.microsoft.com/office/drawing/2014/main" id="{4D5CFE46-93B6-4424-BA87-7C05E7840773}"/>
              </a:ext>
            </a:extLst>
          </p:cNvPr>
          <p:cNvSpPr txBox="1"/>
          <p:nvPr/>
        </p:nvSpPr>
        <p:spPr>
          <a:xfrm>
            <a:off x="2353206" y="3369983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spc="100" dirty="0">
                <a:solidFill>
                  <a:schemeClr val="bg1"/>
                </a:solidFill>
                <a:latin typeface="Raleway" panose="020B0003030101060003" pitchFamily="34" charset="0"/>
              </a:rPr>
              <a:t>PRESENTATION</a:t>
            </a: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8C7C2D6-CA24-4F55-BE04-B3C770DF155F}"/>
              </a:ext>
            </a:extLst>
          </p:cNvPr>
          <p:cNvSpPr/>
          <p:nvPr/>
        </p:nvSpPr>
        <p:spPr>
          <a:xfrm>
            <a:off x="907679" y="3483773"/>
            <a:ext cx="1378321" cy="66388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LINE">
            <a:extLst>
              <a:ext uri="{FF2B5EF4-FFF2-40B4-BE49-F238E27FC236}">
                <a16:creationId xmlns:a16="http://schemas.microsoft.com/office/drawing/2014/main" id="{70D1E92C-50A5-4C58-8F81-53279D3EE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08" y="5547055"/>
            <a:ext cx="938440" cy="469220"/>
          </a:xfrm>
          <a:prstGeom prst="rect">
            <a:avLst/>
          </a:prstGeom>
        </p:spPr>
      </p:pic>
      <p:sp>
        <p:nvSpPr>
          <p:cNvPr id="29" name="TEXT DESCRIPTIONS">
            <a:extLst>
              <a:ext uri="{FF2B5EF4-FFF2-40B4-BE49-F238E27FC236}">
                <a16:creationId xmlns:a16="http://schemas.microsoft.com/office/drawing/2014/main" id="{87245795-C0E1-40D9-9D7F-761848DF5ED4}"/>
              </a:ext>
            </a:extLst>
          </p:cNvPr>
          <p:cNvSpPr txBox="1"/>
          <p:nvPr/>
        </p:nvSpPr>
        <p:spPr>
          <a:xfrm>
            <a:off x="1237274" y="4706769"/>
            <a:ext cx="34072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30" name="TEXT DESCRIPTIONS">
            <a:extLst>
              <a:ext uri="{FF2B5EF4-FFF2-40B4-BE49-F238E27FC236}">
                <a16:creationId xmlns:a16="http://schemas.microsoft.com/office/drawing/2014/main" id="{4506BDDB-61AE-437A-9CB6-28423D7C4C0B}"/>
              </a:ext>
            </a:extLst>
          </p:cNvPr>
          <p:cNvSpPr txBox="1"/>
          <p:nvPr/>
        </p:nvSpPr>
        <p:spPr>
          <a:xfrm>
            <a:off x="1208407" y="6212559"/>
            <a:ext cx="4337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</a:t>
            </a:r>
          </a:p>
        </p:txBody>
      </p:sp>
      <p:pic>
        <p:nvPicPr>
          <p:cNvPr id="31" name="LOGO COMPANY">
            <a:extLst>
              <a:ext uri="{FF2B5EF4-FFF2-40B4-BE49-F238E27FC236}">
                <a16:creationId xmlns:a16="http://schemas.microsoft.com/office/drawing/2014/main" id="{13255566-A189-4B07-AB69-4B45F8E79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217" y="393950"/>
            <a:ext cx="1463395" cy="830575"/>
          </a:xfrm>
          <a:prstGeom prst="rect">
            <a:avLst/>
          </a:prstGeom>
        </p:spPr>
      </p:pic>
      <p:sp>
        <p:nvSpPr>
          <p:cNvPr id="32" name="OUTLINE">
            <a:extLst>
              <a:ext uri="{FF2B5EF4-FFF2-40B4-BE49-F238E27FC236}">
                <a16:creationId xmlns:a16="http://schemas.microsoft.com/office/drawing/2014/main" id="{04A37843-384D-4871-911F-0FB9A0D3E49F}"/>
              </a:ext>
            </a:extLst>
          </p:cNvPr>
          <p:cNvSpPr/>
          <p:nvPr/>
        </p:nvSpPr>
        <p:spPr>
          <a:xfrm>
            <a:off x="780465" y="1354751"/>
            <a:ext cx="2255636" cy="329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YOUR DOMAIN">
            <a:extLst>
              <a:ext uri="{FF2B5EF4-FFF2-40B4-BE49-F238E27FC236}">
                <a16:creationId xmlns:a16="http://schemas.microsoft.com/office/drawing/2014/main" id="{754C71CE-8E9F-4D4A-BDEF-AC828696D040}"/>
              </a:ext>
            </a:extLst>
          </p:cNvPr>
          <p:cNvSpPr txBox="1"/>
          <p:nvPr/>
        </p:nvSpPr>
        <p:spPr>
          <a:xfrm>
            <a:off x="761977" y="1377973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1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</a:p>
        </p:txBody>
      </p:sp>
      <p:pic>
        <p:nvPicPr>
          <p:cNvPr id="35" name="LINE">
            <a:extLst>
              <a:ext uri="{FF2B5EF4-FFF2-40B4-BE49-F238E27FC236}">
                <a16:creationId xmlns:a16="http://schemas.microsoft.com/office/drawing/2014/main" id="{D759841F-FA9D-424E-8134-0C1385FD84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67" y="305552"/>
            <a:ext cx="1559844" cy="786261"/>
          </a:xfrm>
          <a:prstGeom prst="rect">
            <a:avLst/>
          </a:prstGeom>
        </p:spPr>
      </p:pic>
      <p:pic>
        <p:nvPicPr>
          <p:cNvPr id="37" name="SHAPE LAYER">
            <a:extLst>
              <a:ext uri="{FF2B5EF4-FFF2-40B4-BE49-F238E27FC236}">
                <a16:creationId xmlns:a16="http://schemas.microsoft.com/office/drawing/2014/main" id="{1A06C20A-9994-4A7F-9147-69C1244F05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6656" y="5679134"/>
            <a:ext cx="717665" cy="748868"/>
          </a:xfrm>
          <a:prstGeom prst="rect">
            <a:avLst/>
          </a:prstGeom>
        </p:spPr>
      </p:pic>
      <p:sp useBgFill="1">
        <p:nvSpPr>
          <p:cNvPr id="2" name="TRANSITIONS">
            <a:extLst>
              <a:ext uri="{FF2B5EF4-FFF2-40B4-BE49-F238E27FC236}">
                <a16:creationId xmlns:a16="http://schemas.microsoft.com/office/drawing/2014/main" id="{8A9D49C0-F008-49CE-8B17-98955D2520A4}"/>
              </a:ext>
            </a:extLst>
          </p:cNvPr>
          <p:cNvSpPr/>
          <p:nvPr/>
        </p:nvSpPr>
        <p:spPr>
          <a:xfrm>
            <a:off x="0" y="8484"/>
            <a:ext cx="12192000" cy="3429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36" name="TRANSITIONS">
            <a:extLst>
              <a:ext uri="{FF2B5EF4-FFF2-40B4-BE49-F238E27FC236}">
                <a16:creationId xmlns:a16="http://schemas.microsoft.com/office/drawing/2014/main" id="{3338340B-D195-4C34-BFF2-89D6D407FBE2}"/>
              </a:ext>
            </a:extLst>
          </p:cNvPr>
          <p:cNvSpPr/>
          <p:nvPr/>
        </p:nvSpPr>
        <p:spPr>
          <a:xfrm>
            <a:off x="0" y="3377466"/>
            <a:ext cx="12192000" cy="34501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84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3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7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37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7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37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xit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6" grpId="0"/>
      <p:bldP spid="27" grpId="0" animBg="1"/>
      <p:bldP spid="29" grpId="0"/>
      <p:bldP spid="30" grpId="0"/>
      <p:bldP spid="32" grpId="0" animBg="1"/>
      <p:bldP spid="2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>
            <a:extLst>
              <a:ext uri="{FF2B5EF4-FFF2-40B4-BE49-F238E27FC236}">
                <a16:creationId xmlns:a16="http://schemas.microsoft.com/office/drawing/2014/main" id="{F9C81636-2CD2-42D9-BC4F-0364E58946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0" name="SHAPE LAYER">
            <a:extLst>
              <a:ext uri="{FF2B5EF4-FFF2-40B4-BE49-F238E27FC236}">
                <a16:creationId xmlns:a16="http://schemas.microsoft.com/office/drawing/2014/main" id="{AFD42354-7EAF-4CEE-A33D-AE68EB4F3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82" y="0"/>
            <a:ext cx="5076318" cy="6874636"/>
          </a:xfrm>
          <a:prstGeom prst="rect">
            <a:avLst/>
          </a:prstGeom>
        </p:spPr>
      </p:pic>
      <p:pic>
        <p:nvPicPr>
          <p:cNvPr id="16" name="SHAPE LAYER">
            <a:extLst>
              <a:ext uri="{FF2B5EF4-FFF2-40B4-BE49-F238E27FC236}">
                <a16:creationId xmlns:a16="http://schemas.microsoft.com/office/drawing/2014/main" id="{1DB22BCA-163E-4837-B6E2-680DBA232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30" y="1890121"/>
            <a:ext cx="6473070" cy="2416095"/>
          </a:xfrm>
          <a:prstGeom prst="rect">
            <a:avLst/>
          </a:prstGeom>
        </p:spPr>
      </p:pic>
      <p:pic>
        <p:nvPicPr>
          <p:cNvPr id="18" name="SHAPE LAYER">
            <a:extLst>
              <a:ext uri="{FF2B5EF4-FFF2-40B4-BE49-F238E27FC236}">
                <a16:creationId xmlns:a16="http://schemas.microsoft.com/office/drawing/2014/main" id="{AE7A950A-9D10-4E63-9FEA-039F3AFF8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30" y="4297898"/>
            <a:ext cx="2505262" cy="2568420"/>
          </a:xfrm>
          <a:prstGeom prst="rect">
            <a:avLst/>
          </a:prstGeom>
        </p:spPr>
      </p:pic>
      <p:pic>
        <p:nvPicPr>
          <p:cNvPr id="32" name="LOGO COMPANY">
            <a:extLst>
              <a:ext uri="{FF2B5EF4-FFF2-40B4-BE49-F238E27FC236}">
                <a16:creationId xmlns:a16="http://schemas.microsoft.com/office/drawing/2014/main" id="{8EF041BD-F462-4B68-BFBC-7E005906A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02077" y="334724"/>
            <a:ext cx="1463395" cy="830575"/>
          </a:xfrm>
          <a:prstGeom prst="rect">
            <a:avLst/>
          </a:prstGeom>
        </p:spPr>
      </p:pic>
      <p:pic>
        <p:nvPicPr>
          <p:cNvPr id="8" name="SHAPE LAYER">
            <a:extLst>
              <a:ext uri="{FF2B5EF4-FFF2-40B4-BE49-F238E27FC236}">
                <a16:creationId xmlns:a16="http://schemas.microsoft.com/office/drawing/2014/main" id="{B12D1944-15BB-44D3-9345-3F339B536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832" y="-140442"/>
            <a:ext cx="5017288" cy="6610179"/>
          </a:xfrm>
          <a:prstGeom prst="rect">
            <a:avLst/>
          </a:prstGeom>
        </p:spPr>
      </p:pic>
      <p:sp>
        <p:nvSpPr>
          <p:cNvPr id="33" name="OUTLINE">
            <a:extLst>
              <a:ext uri="{FF2B5EF4-FFF2-40B4-BE49-F238E27FC236}">
                <a16:creationId xmlns:a16="http://schemas.microsoft.com/office/drawing/2014/main" id="{7751BEE0-B57E-4BF2-8F18-FB6199BDB377}"/>
              </a:ext>
            </a:extLst>
          </p:cNvPr>
          <p:cNvSpPr/>
          <p:nvPr/>
        </p:nvSpPr>
        <p:spPr>
          <a:xfrm>
            <a:off x="9275325" y="1295525"/>
            <a:ext cx="2255636" cy="329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YOUR DOMAIN">
            <a:extLst>
              <a:ext uri="{FF2B5EF4-FFF2-40B4-BE49-F238E27FC236}">
                <a16:creationId xmlns:a16="http://schemas.microsoft.com/office/drawing/2014/main" id="{CD78FEB1-7961-4896-BCC4-FE97582EAB2E}"/>
              </a:ext>
            </a:extLst>
          </p:cNvPr>
          <p:cNvSpPr txBox="1"/>
          <p:nvPr/>
        </p:nvSpPr>
        <p:spPr>
          <a:xfrm>
            <a:off x="9256837" y="1318747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1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</a:p>
        </p:txBody>
      </p:sp>
      <p:sp>
        <p:nvSpPr>
          <p:cNvPr id="35" name="CLEAN">
            <a:extLst>
              <a:ext uri="{FF2B5EF4-FFF2-40B4-BE49-F238E27FC236}">
                <a16:creationId xmlns:a16="http://schemas.microsoft.com/office/drawing/2014/main" id="{361178FA-D3DF-46BD-9E2D-DC8E823B29C8}"/>
              </a:ext>
            </a:extLst>
          </p:cNvPr>
          <p:cNvSpPr txBox="1"/>
          <p:nvPr/>
        </p:nvSpPr>
        <p:spPr>
          <a:xfrm>
            <a:off x="7767490" y="2361599"/>
            <a:ext cx="34756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CLEAN</a:t>
            </a:r>
          </a:p>
        </p:txBody>
      </p:sp>
      <p:sp>
        <p:nvSpPr>
          <p:cNvPr id="36" name="DESIGN">
            <a:extLst>
              <a:ext uri="{FF2B5EF4-FFF2-40B4-BE49-F238E27FC236}">
                <a16:creationId xmlns:a16="http://schemas.microsoft.com/office/drawing/2014/main" id="{D9AD6925-E984-4904-B602-05556998259E}"/>
              </a:ext>
            </a:extLst>
          </p:cNvPr>
          <p:cNvSpPr txBox="1"/>
          <p:nvPr/>
        </p:nvSpPr>
        <p:spPr>
          <a:xfrm>
            <a:off x="9390234" y="3362021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spc="100" dirty="0">
                <a:solidFill>
                  <a:schemeClr val="bg1"/>
                </a:solidFill>
                <a:latin typeface="Raleway" panose="020B0003030101060003" pitchFamily="34" charset="0"/>
              </a:rPr>
              <a:t>DESIGN</a:t>
            </a:r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01563FBE-BCD8-46BC-AC96-E3CC1558CD42}"/>
              </a:ext>
            </a:extLst>
          </p:cNvPr>
          <p:cNvSpPr/>
          <p:nvPr/>
        </p:nvSpPr>
        <p:spPr>
          <a:xfrm>
            <a:off x="7944707" y="3475811"/>
            <a:ext cx="1378321" cy="66388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 DESCRIPTIONS">
            <a:extLst>
              <a:ext uri="{FF2B5EF4-FFF2-40B4-BE49-F238E27FC236}">
                <a16:creationId xmlns:a16="http://schemas.microsoft.com/office/drawing/2014/main" id="{DBEDAADE-08AD-4C57-A95B-59FBC4898684}"/>
              </a:ext>
            </a:extLst>
          </p:cNvPr>
          <p:cNvSpPr txBox="1"/>
          <p:nvPr/>
        </p:nvSpPr>
        <p:spPr>
          <a:xfrm>
            <a:off x="8192110" y="4777610"/>
            <a:ext cx="34072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41" name="LINE">
            <a:extLst>
              <a:ext uri="{FF2B5EF4-FFF2-40B4-BE49-F238E27FC236}">
                <a16:creationId xmlns:a16="http://schemas.microsoft.com/office/drawing/2014/main" id="{D2AAE472-195D-4A6A-88E0-3121EA3D9E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35390" y="5625794"/>
            <a:ext cx="1559844" cy="786261"/>
          </a:xfrm>
          <a:prstGeom prst="rect">
            <a:avLst/>
          </a:prstGeom>
        </p:spPr>
      </p:pic>
      <p:sp>
        <p:nvSpPr>
          <p:cNvPr id="23" name="CIRCLE">
            <a:extLst>
              <a:ext uri="{FF2B5EF4-FFF2-40B4-BE49-F238E27FC236}">
                <a16:creationId xmlns:a16="http://schemas.microsoft.com/office/drawing/2014/main" id="{EA8B40F2-7F8F-4085-B95C-06774DCEA042}"/>
              </a:ext>
            </a:extLst>
          </p:cNvPr>
          <p:cNvSpPr/>
          <p:nvPr/>
        </p:nvSpPr>
        <p:spPr>
          <a:xfrm>
            <a:off x="435390" y="3800902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7DC063C2-7F18-41EF-B33C-3BB31E5A62CD}"/>
              </a:ext>
            </a:extLst>
          </p:cNvPr>
          <p:cNvSpPr/>
          <p:nvPr/>
        </p:nvSpPr>
        <p:spPr>
          <a:xfrm>
            <a:off x="435390" y="3288078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25" name="CIRCLE">
            <a:extLst>
              <a:ext uri="{FF2B5EF4-FFF2-40B4-BE49-F238E27FC236}">
                <a16:creationId xmlns:a16="http://schemas.microsoft.com/office/drawing/2014/main" id="{CC4CE306-03A2-44A5-9032-7B54E165F573}"/>
              </a:ext>
            </a:extLst>
          </p:cNvPr>
          <p:cNvSpPr/>
          <p:nvPr/>
        </p:nvSpPr>
        <p:spPr>
          <a:xfrm>
            <a:off x="435390" y="2769341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</p:spTree>
    <p:extLst>
      <p:ext uri="{BB962C8B-B14F-4D97-AF65-F5344CB8AC3E}">
        <p14:creationId xmlns:p14="http://schemas.microsoft.com/office/powerpoint/2010/main" val="15762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7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37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37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7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37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  <p:bldP spid="37" grpId="0" animBg="1"/>
      <p:bldP spid="38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PLACEHOLDER">
            <a:extLst>
              <a:ext uri="{FF2B5EF4-FFF2-40B4-BE49-F238E27FC236}">
                <a16:creationId xmlns:a16="http://schemas.microsoft.com/office/drawing/2014/main" id="{13903253-AD94-4024-B83E-59F807628D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9" name="SHAPE LAYER">
            <a:extLst>
              <a:ext uri="{FF2B5EF4-FFF2-40B4-BE49-F238E27FC236}">
                <a16:creationId xmlns:a16="http://schemas.microsoft.com/office/drawing/2014/main" id="{37334470-7515-4FEE-9F2D-6CEB64A50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570087" cy="6856471"/>
          </a:xfrm>
          <a:prstGeom prst="rect">
            <a:avLst/>
          </a:prstGeom>
        </p:spPr>
      </p:pic>
      <p:sp>
        <p:nvSpPr>
          <p:cNvPr id="54" name="SHAPE LAYER">
            <a:extLst>
              <a:ext uri="{FF2B5EF4-FFF2-40B4-BE49-F238E27FC236}">
                <a16:creationId xmlns:a16="http://schemas.microsoft.com/office/drawing/2014/main" id="{DF67EEAC-9D95-4DDB-B39F-A5520F23A37F}"/>
              </a:ext>
            </a:extLst>
          </p:cNvPr>
          <p:cNvSpPr/>
          <p:nvPr/>
        </p:nvSpPr>
        <p:spPr>
          <a:xfrm>
            <a:off x="3166642" y="0"/>
            <a:ext cx="2400105" cy="6879101"/>
          </a:xfrm>
          <a:custGeom>
            <a:avLst/>
            <a:gdLst>
              <a:gd name="connsiteX0" fmla="*/ 0 w 2349305"/>
              <a:gd name="connsiteY0" fmla="*/ 14067 h 6879101"/>
              <a:gd name="connsiteX1" fmla="*/ 844062 w 2349305"/>
              <a:gd name="connsiteY1" fmla="*/ 0 h 6879101"/>
              <a:gd name="connsiteX2" fmla="*/ 2349305 w 2349305"/>
              <a:gd name="connsiteY2" fmla="*/ 4431323 h 6879101"/>
              <a:gd name="connsiteX3" fmla="*/ 1885071 w 2349305"/>
              <a:gd name="connsiteY3" fmla="*/ 6879101 h 6879101"/>
              <a:gd name="connsiteX4" fmla="*/ 0 w 2349305"/>
              <a:gd name="connsiteY4" fmla="*/ 14067 h 6879101"/>
              <a:gd name="connsiteX0" fmla="*/ 0 w 2387405"/>
              <a:gd name="connsiteY0" fmla="*/ 14067 h 6879101"/>
              <a:gd name="connsiteX1" fmla="*/ 882162 w 2387405"/>
              <a:gd name="connsiteY1" fmla="*/ 0 h 6879101"/>
              <a:gd name="connsiteX2" fmla="*/ 2387405 w 2387405"/>
              <a:gd name="connsiteY2" fmla="*/ 4431323 h 6879101"/>
              <a:gd name="connsiteX3" fmla="*/ 1923171 w 2387405"/>
              <a:gd name="connsiteY3" fmla="*/ 6879101 h 6879101"/>
              <a:gd name="connsiteX4" fmla="*/ 0 w 2387405"/>
              <a:gd name="connsiteY4" fmla="*/ 14067 h 6879101"/>
              <a:gd name="connsiteX0" fmla="*/ 0 w 2400105"/>
              <a:gd name="connsiteY0" fmla="*/ 1367 h 6879101"/>
              <a:gd name="connsiteX1" fmla="*/ 894862 w 2400105"/>
              <a:gd name="connsiteY1" fmla="*/ 0 h 6879101"/>
              <a:gd name="connsiteX2" fmla="*/ 2400105 w 2400105"/>
              <a:gd name="connsiteY2" fmla="*/ 4431323 h 6879101"/>
              <a:gd name="connsiteX3" fmla="*/ 1935871 w 2400105"/>
              <a:gd name="connsiteY3" fmla="*/ 6879101 h 6879101"/>
              <a:gd name="connsiteX4" fmla="*/ 0 w 2400105"/>
              <a:gd name="connsiteY4" fmla="*/ 1367 h 687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105" h="6879101">
                <a:moveTo>
                  <a:pt x="0" y="1367"/>
                </a:moveTo>
                <a:lnTo>
                  <a:pt x="894862" y="0"/>
                </a:lnTo>
                <a:lnTo>
                  <a:pt x="2400105" y="4431323"/>
                </a:lnTo>
                <a:lnTo>
                  <a:pt x="1935871" y="6879101"/>
                </a:lnTo>
                <a:lnTo>
                  <a:pt x="0" y="1367"/>
                </a:lnTo>
                <a:close/>
              </a:path>
            </a:pathLst>
          </a:custGeom>
          <a:gradFill flip="none" rotWithShape="1">
            <a:gsLst>
              <a:gs pos="0">
                <a:srgbClr val="0A2B37"/>
              </a:gs>
              <a:gs pos="100000">
                <a:srgbClr val="0B2D39"/>
              </a:gs>
              <a:gs pos="46000">
                <a:srgbClr val="0E3746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6" name="SHAPE LAYER">
            <a:extLst>
              <a:ext uri="{FF2B5EF4-FFF2-40B4-BE49-F238E27FC236}">
                <a16:creationId xmlns:a16="http://schemas.microsoft.com/office/drawing/2014/main" id="{5882CB84-0311-4890-B6A9-F61CA93D7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420"/>
            <a:ext cx="5570087" cy="6905901"/>
          </a:xfrm>
          <a:prstGeom prst="rect">
            <a:avLst/>
          </a:prstGeom>
        </p:spPr>
      </p:pic>
      <p:pic>
        <p:nvPicPr>
          <p:cNvPr id="51" name="SHAPE LAYER">
            <a:extLst>
              <a:ext uri="{FF2B5EF4-FFF2-40B4-BE49-F238E27FC236}">
                <a16:creationId xmlns:a16="http://schemas.microsoft.com/office/drawing/2014/main" id="{0C7DA0DA-605D-451A-A387-2D9751675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02576"/>
            <a:ext cx="5570087" cy="2383538"/>
          </a:xfrm>
          <a:prstGeom prst="rect">
            <a:avLst/>
          </a:prstGeom>
        </p:spPr>
      </p:pic>
      <p:sp>
        <p:nvSpPr>
          <p:cNvPr id="57" name="STYLISH">
            <a:extLst>
              <a:ext uri="{FF2B5EF4-FFF2-40B4-BE49-F238E27FC236}">
                <a16:creationId xmlns:a16="http://schemas.microsoft.com/office/drawing/2014/main" id="{71053F91-A8DF-4368-A785-2DEFA4FDD9C1}"/>
              </a:ext>
            </a:extLst>
          </p:cNvPr>
          <p:cNvSpPr txBox="1"/>
          <p:nvPr/>
        </p:nvSpPr>
        <p:spPr>
          <a:xfrm>
            <a:off x="569410" y="2400370"/>
            <a:ext cx="41376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0" b="1" spc="-300" dirty="0">
                <a:solidFill>
                  <a:schemeClr val="bg1"/>
                </a:solidFill>
                <a:latin typeface="Raleway" panose="020B0003030101060003" pitchFamily="34" charset="0"/>
              </a:rPr>
              <a:t>STYLISH</a:t>
            </a:r>
          </a:p>
        </p:txBody>
      </p:sp>
      <p:sp>
        <p:nvSpPr>
          <p:cNvPr id="58" name="SLIDES">
            <a:extLst>
              <a:ext uri="{FF2B5EF4-FFF2-40B4-BE49-F238E27FC236}">
                <a16:creationId xmlns:a16="http://schemas.microsoft.com/office/drawing/2014/main" id="{12248DAD-2481-44D1-8B81-578401499F7C}"/>
              </a:ext>
            </a:extLst>
          </p:cNvPr>
          <p:cNvSpPr txBox="1"/>
          <p:nvPr/>
        </p:nvSpPr>
        <p:spPr>
          <a:xfrm>
            <a:off x="3261876" y="3400792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spc="100" dirty="0">
                <a:solidFill>
                  <a:schemeClr val="bg1"/>
                </a:solidFill>
                <a:latin typeface="Raleway" panose="020B0003030101060003" pitchFamily="34" charset="0"/>
              </a:rPr>
              <a:t>SLIDES</a:t>
            </a: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852FF4E3-D372-4AAC-B711-3E7D0B0AB26A}"/>
              </a:ext>
            </a:extLst>
          </p:cNvPr>
          <p:cNvSpPr/>
          <p:nvPr/>
        </p:nvSpPr>
        <p:spPr>
          <a:xfrm>
            <a:off x="746627" y="3514582"/>
            <a:ext cx="2522035" cy="66818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pic>
        <p:nvPicPr>
          <p:cNvPr id="60" name="LOGO COMPANY">
            <a:extLst>
              <a:ext uri="{FF2B5EF4-FFF2-40B4-BE49-F238E27FC236}">
                <a16:creationId xmlns:a16="http://schemas.microsoft.com/office/drawing/2014/main" id="{170ED43F-5EAC-4E23-A2EF-421485AE2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4580" y="393950"/>
            <a:ext cx="1463395" cy="830575"/>
          </a:xfrm>
          <a:prstGeom prst="rect">
            <a:avLst/>
          </a:prstGeom>
        </p:spPr>
      </p:pic>
      <p:sp>
        <p:nvSpPr>
          <p:cNvPr id="61" name="OUTLINE">
            <a:extLst>
              <a:ext uri="{FF2B5EF4-FFF2-40B4-BE49-F238E27FC236}">
                <a16:creationId xmlns:a16="http://schemas.microsoft.com/office/drawing/2014/main" id="{390191C2-2104-4F62-AF94-B0556E0D554D}"/>
              </a:ext>
            </a:extLst>
          </p:cNvPr>
          <p:cNvSpPr/>
          <p:nvPr/>
        </p:nvSpPr>
        <p:spPr>
          <a:xfrm>
            <a:off x="857828" y="1354751"/>
            <a:ext cx="2255636" cy="329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YOUR DOMAIN">
            <a:extLst>
              <a:ext uri="{FF2B5EF4-FFF2-40B4-BE49-F238E27FC236}">
                <a16:creationId xmlns:a16="http://schemas.microsoft.com/office/drawing/2014/main" id="{BD69513A-BE48-4F8E-8188-D0C74BA8E62E}"/>
              </a:ext>
            </a:extLst>
          </p:cNvPr>
          <p:cNvSpPr txBox="1"/>
          <p:nvPr/>
        </p:nvSpPr>
        <p:spPr>
          <a:xfrm>
            <a:off x="839340" y="1377973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1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</a:p>
        </p:txBody>
      </p:sp>
      <p:sp>
        <p:nvSpPr>
          <p:cNvPr id="64" name="CIRCLE">
            <a:extLst>
              <a:ext uri="{FF2B5EF4-FFF2-40B4-BE49-F238E27FC236}">
                <a16:creationId xmlns:a16="http://schemas.microsoft.com/office/drawing/2014/main" id="{1840BED1-0E02-4D09-B0BB-2F0C75D48B7C}"/>
              </a:ext>
            </a:extLst>
          </p:cNvPr>
          <p:cNvSpPr/>
          <p:nvPr/>
        </p:nvSpPr>
        <p:spPr>
          <a:xfrm>
            <a:off x="11302111" y="3800902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65" name="CIRCLE">
            <a:extLst>
              <a:ext uri="{FF2B5EF4-FFF2-40B4-BE49-F238E27FC236}">
                <a16:creationId xmlns:a16="http://schemas.microsoft.com/office/drawing/2014/main" id="{4B40BE7D-38A4-422C-A8DA-FB69A9369760}"/>
              </a:ext>
            </a:extLst>
          </p:cNvPr>
          <p:cNvSpPr/>
          <p:nvPr/>
        </p:nvSpPr>
        <p:spPr>
          <a:xfrm>
            <a:off x="11302111" y="3288078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66" name="CIRCLE">
            <a:extLst>
              <a:ext uri="{FF2B5EF4-FFF2-40B4-BE49-F238E27FC236}">
                <a16:creationId xmlns:a16="http://schemas.microsoft.com/office/drawing/2014/main" id="{F47C2E0A-AE5B-4FF2-AE05-2CF986CEF05C}"/>
              </a:ext>
            </a:extLst>
          </p:cNvPr>
          <p:cNvSpPr/>
          <p:nvPr/>
        </p:nvSpPr>
        <p:spPr>
          <a:xfrm>
            <a:off x="11302111" y="2769341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67" name="TEXT DESCRIPTIONS">
            <a:extLst>
              <a:ext uri="{FF2B5EF4-FFF2-40B4-BE49-F238E27FC236}">
                <a16:creationId xmlns:a16="http://schemas.microsoft.com/office/drawing/2014/main" id="{392E454B-B136-4B2A-9360-56705B056808}"/>
              </a:ext>
            </a:extLst>
          </p:cNvPr>
          <p:cNvSpPr txBox="1"/>
          <p:nvPr/>
        </p:nvSpPr>
        <p:spPr>
          <a:xfrm>
            <a:off x="746627" y="5001175"/>
            <a:ext cx="3407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</a:t>
            </a:r>
          </a:p>
        </p:txBody>
      </p:sp>
      <p:sp>
        <p:nvSpPr>
          <p:cNvPr id="68" name="TEXT DESCRIPTIONS">
            <a:extLst>
              <a:ext uri="{FF2B5EF4-FFF2-40B4-BE49-F238E27FC236}">
                <a16:creationId xmlns:a16="http://schemas.microsoft.com/office/drawing/2014/main" id="{E2155749-F9A9-40B0-BD6A-87F2B85FC418}"/>
              </a:ext>
            </a:extLst>
          </p:cNvPr>
          <p:cNvSpPr txBox="1"/>
          <p:nvPr/>
        </p:nvSpPr>
        <p:spPr>
          <a:xfrm>
            <a:off x="746627" y="4599515"/>
            <a:ext cx="323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</a:t>
            </a:r>
          </a:p>
        </p:txBody>
      </p:sp>
      <p:pic>
        <p:nvPicPr>
          <p:cNvPr id="73" name="LINE">
            <a:extLst>
              <a:ext uri="{FF2B5EF4-FFF2-40B4-BE49-F238E27FC236}">
                <a16:creationId xmlns:a16="http://schemas.microsoft.com/office/drawing/2014/main" id="{DEE7B11D-5CA1-4650-841C-F70A32EF3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62" y="5569174"/>
            <a:ext cx="938440" cy="469220"/>
          </a:xfrm>
          <a:prstGeom prst="rect">
            <a:avLst/>
          </a:prstGeom>
        </p:spPr>
      </p:pic>
      <p:pic>
        <p:nvPicPr>
          <p:cNvPr id="74" name="LINE">
            <a:extLst>
              <a:ext uri="{FF2B5EF4-FFF2-40B4-BE49-F238E27FC236}">
                <a16:creationId xmlns:a16="http://schemas.microsoft.com/office/drawing/2014/main" id="{AA19456D-7F5A-468A-9CEC-AE4040664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67" y="305552"/>
            <a:ext cx="1559844" cy="786261"/>
          </a:xfrm>
          <a:prstGeom prst="rect">
            <a:avLst/>
          </a:prstGeom>
        </p:spPr>
      </p:pic>
      <p:sp>
        <p:nvSpPr>
          <p:cNvPr id="75" name="CIRCLE">
            <a:extLst>
              <a:ext uri="{FF2B5EF4-FFF2-40B4-BE49-F238E27FC236}">
                <a16:creationId xmlns:a16="http://schemas.microsoft.com/office/drawing/2014/main" id="{7001CFE8-2F19-46F2-9D98-3A13847FC169}"/>
              </a:ext>
            </a:extLst>
          </p:cNvPr>
          <p:cNvSpPr/>
          <p:nvPr/>
        </p:nvSpPr>
        <p:spPr>
          <a:xfrm>
            <a:off x="369226" y="65269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CIRCLE">
            <a:extLst>
              <a:ext uri="{FF2B5EF4-FFF2-40B4-BE49-F238E27FC236}">
                <a16:creationId xmlns:a16="http://schemas.microsoft.com/office/drawing/2014/main" id="{C8162658-3F92-4116-9858-26DA95AB1BEC}"/>
              </a:ext>
            </a:extLst>
          </p:cNvPr>
          <p:cNvSpPr/>
          <p:nvPr/>
        </p:nvSpPr>
        <p:spPr>
          <a:xfrm>
            <a:off x="369226" y="44332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CIRCLE">
            <a:extLst>
              <a:ext uri="{FF2B5EF4-FFF2-40B4-BE49-F238E27FC236}">
                <a16:creationId xmlns:a16="http://schemas.microsoft.com/office/drawing/2014/main" id="{20B481BE-A5A3-462A-ABDA-5B7B77C8DAE9}"/>
              </a:ext>
            </a:extLst>
          </p:cNvPr>
          <p:cNvSpPr/>
          <p:nvPr/>
        </p:nvSpPr>
        <p:spPr>
          <a:xfrm>
            <a:off x="369226" y="25890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4" name="LINE">
            <a:extLst>
              <a:ext uri="{FF2B5EF4-FFF2-40B4-BE49-F238E27FC236}">
                <a16:creationId xmlns:a16="http://schemas.microsoft.com/office/drawing/2014/main" id="{29F39E64-9D19-4AFE-AD68-CDDCDBA0BF63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NE">
            <a:extLst>
              <a:ext uri="{FF2B5EF4-FFF2-40B4-BE49-F238E27FC236}">
                <a16:creationId xmlns:a16="http://schemas.microsoft.com/office/drawing/2014/main" id="{32484E99-A3BF-4BBE-9E3E-AFB9E4511FDE}"/>
              </a:ext>
            </a:extLst>
          </p:cNvPr>
          <p:cNvCxnSpPr>
            <a:cxnSpLocks/>
          </p:cNvCxnSpPr>
          <p:nvPr/>
        </p:nvCxnSpPr>
        <p:spPr>
          <a:xfrm>
            <a:off x="399787" y="912687"/>
            <a:ext cx="0" cy="562146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22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375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7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37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75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375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7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37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/>
      <p:bldP spid="58" grpId="0"/>
      <p:bldP spid="59" grpId="0" animBg="1"/>
      <p:bldP spid="61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/>
      <p:bldP spid="68" grpId="0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">
            <a:extLst>
              <a:ext uri="{FF2B5EF4-FFF2-40B4-BE49-F238E27FC236}">
                <a16:creationId xmlns:a16="http://schemas.microsoft.com/office/drawing/2014/main" id="{76D0EFB3-24EA-499F-89CA-0BAFCCF843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SHAPE LAYER">
            <a:extLst>
              <a:ext uri="{FF2B5EF4-FFF2-40B4-BE49-F238E27FC236}">
                <a16:creationId xmlns:a16="http://schemas.microsoft.com/office/drawing/2014/main" id="{256EE49C-F4E5-4884-8D16-4E604B99B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20" y="878022"/>
            <a:ext cx="6127775" cy="1522348"/>
          </a:xfrm>
          <a:prstGeom prst="rect">
            <a:avLst/>
          </a:prstGeom>
        </p:spPr>
      </p:pic>
      <p:pic>
        <p:nvPicPr>
          <p:cNvPr id="30" name="SHAPE LAYER">
            <a:extLst>
              <a:ext uri="{FF2B5EF4-FFF2-40B4-BE49-F238E27FC236}">
                <a16:creationId xmlns:a16="http://schemas.microsoft.com/office/drawing/2014/main" id="{2A2A15FB-6610-4304-B995-C212D9665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20" y="2639618"/>
            <a:ext cx="6127775" cy="1522348"/>
          </a:xfrm>
          <a:prstGeom prst="rect">
            <a:avLst/>
          </a:prstGeom>
        </p:spPr>
      </p:pic>
      <p:pic>
        <p:nvPicPr>
          <p:cNvPr id="31" name="SHAPE LAYER">
            <a:extLst>
              <a:ext uri="{FF2B5EF4-FFF2-40B4-BE49-F238E27FC236}">
                <a16:creationId xmlns:a16="http://schemas.microsoft.com/office/drawing/2014/main" id="{840587DE-6CE3-4261-96F8-5D23CADBF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20" y="4398552"/>
            <a:ext cx="6127775" cy="1522348"/>
          </a:xfrm>
          <a:prstGeom prst="rect">
            <a:avLst/>
          </a:prstGeom>
        </p:spPr>
      </p:pic>
      <p:pic>
        <p:nvPicPr>
          <p:cNvPr id="49" name="SHAPE LAYER">
            <a:extLst>
              <a:ext uri="{FF2B5EF4-FFF2-40B4-BE49-F238E27FC236}">
                <a16:creationId xmlns:a16="http://schemas.microsoft.com/office/drawing/2014/main" id="{37334470-7515-4FEE-9F2D-6CEB64A50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83" y="0"/>
            <a:ext cx="4566750" cy="6856471"/>
          </a:xfrm>
          <a:prstGeom prst="rect">
            <a:avLst/>
          </a:prstGeom>
        </p:spPr>
      </p:pic>
      <p:pic>
        <p:nvPicPr>
          <p:cNvPr id="56" name="SHAPE LAYER">
            <a:extLst>
              <a:ext uri="{FF2B5EF4-FFF2-40B4-BE49-F238E27FC236}">
                <a16:creationId xmlns:a16="http://schemas.microsoft.com/office/drawing/2014/main" id="{5882CB84-0311-4890-B6A9-F61CA93D7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80" y="94"/>
            <a:ext cx="4595843" cy="6905901"/>
          </a:xfrm>
          <a:prstGeom prst="rect">
            <a:avLst/>
          </a:prstGeom>
        </p:spPr>
      </p:pic>
      <p:pic>
        <p:nvPicPr>
          <p:cNvPr id="51" name="SHAPE LAYER">
            <a:extLst>
              <a:ext uri="{FF2B5EF4-FFF2-40B4-BE49-F238E27FC236}">
                <a16:creationId xmlns:a16="http://schemas.microsoft.com/office/drawing/2014/main" id="{0C7DA0DA-605D-451A-A387-2D9751675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33" y="1997342"/>
            <a:ext cx="5570087" cy="2401210"/>
          </a:xfrm>
          <a:prstGeom prst="rect">
            <a:avLst/>
          </a:prstGeom>
        </p:spPr>
      </p:pic>
      <p:sp>
        <p:nvSpPr>
          <p:cNvPr id="57" name="OUR">
            <a:extLst>
              <a:ext uri="{FF2B5EF4-FFF2-40B4-BE49-F238E27FC236}">
                <a16:creationId xmlns:a16="http://schemas.microsoft.com/office/drawing/2014/main" id="{71053F91-A8DF-4368-A785-2DEFA4FDD9C1}"/>
              </a:ext>
            </a:extLst>
          </p:cNvPr>
          <p:cNvSpPr txBox="1"/>
          <p:nvPr/>
        </p:nvSpPr>
        <p:spPr>
          <a:xfrm>
            <a:off x="9069579" y="2400370"/>
            <a:ext cx="22878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0" b="1" spc="-300" dirty="0">
                <a:solidFill>
                  <a:schemeClr val="bg1"/>
                </a:solidFill>
                <a:latin typeface="Raleway" panose="020B0003030101060003" pitchFamily="34" charset="0"/>
              </a:rPr>
              <a:t>OUR</a:t>
            </a:r>
          </a:p>
        </p:txBody>
      </p:sp>
      <p:sp>
        <p:nvSpPr>
          <p:cNvPr id="58" name="TESTIMONIAL">
            <a:extLst>
              <a:ext uri="{FF2B5EF4-FFF2-40B4-BE49-F238E27FC236}">
                <a16:creationId xmlns:a16="http://schemas.microsoft.com/office/drawing/2014/main" id="{12248DAD-2481-44D1-8B81-578401499F7C}"/>
              </a:ext>
            </a:extLst>
          </p:cNvPr>
          <p:cNvSpPr txBox="1"/>
          <p:nvPr/>
        </p:nvSpPr>
        <p:spPr>
          <a:xfrm>
            <a:off x="8573597" y="3400792"/>
            <a:ext cx="292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800" spc="100" dirty="0">
                <a:solidFill>
                  <a:schemeClr val="bg1"/>
                </a:solidFill>
                <a:latin typeface="Raleway" panose="020B0003030101060003" pitchFamily="34" charset="0"/>
              </a:rPr>
              <a:t>TESTIMONIAL</a:t>
            </a:r>
            <a:r>
              <a:rPr lang="en-US" sz="2800" spc="100" dirty="0">
                <a:solidFill>
                  <a:schemeClr val="bg1"/>
                </a:solidFill>
                <a:latin typeface="Raleway" panose="020B0003030101060003" pitchFamily="34" charset="0"/>
              </a:rPr>
              <a:t>S</a:t>
            </a:r>
            <a:endParaRPr lang="id-ID" sz="2800" spc="1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852FF4E3-D372-4AAC-B711-3E7D0B0AB26A}"/>
              </a:ext>
            </a:extLst>
          </p:cNvPr>
          <p:cNvSpPr/>
          <p:nvPr/>
        </p:nvSpPr>
        <p:spPr>
          <a:xfrm>
            <a:off x="10144700" y="3918235"/>
            <a:ext cx="1188720" cy="66818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pic>
        <p:nvPicPr>
          <p:cNvPr id="60" name="LOGO COMPANY">
            <a:extLst>
              <a:ext uri="{FF2B5EF4-FFF2-40B4-BE49-F238E27FC236}">
                <a16:creationId xmlns:a16="http://schemas.microsoft.com/office/drawing/2014/main" id="{170ED43F-5EAC-4E23-A2EF-421485AE24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5614" y="393950"/>
            <a:ext cx="1463395" cy="830575"/>
          </a:xfrm>
          <a:prstGeom prst="rect">
            <a:avLst/>
          </a:prstGeom>
        </p:spPr>
      </p:pic>
      <p:sp>
        <p:nvSpPr>
          <p:cNvPr id="61" name="OUTLINE">
            <a:extLst>
              <a:ext uri="{FF2B5EF4-FFF2-40B4-BE49-F238E27FC236}">
                <a16:creationId xmlns:a16="http://schemas.microsoft.com/office/drawing/2014/main" id="{390191C2-2104-4F62-AF94-B0556E0D554D}"/>
              </a:ext>
            </a:extLst>
          </p:cNvPr>
          <p:cNvSpPr/>
          <p:nvPr/>
        </p:nvSpPr>
        <p:spPr>
          <a:xfrm>
            <a:off x="9188862" y="1354751"/>
            <a:ext cx="2255636" cy="329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YOUR DOMAIN">
            <a:extLst>
              <a:ext uri="{FF2B5EF4-FFF2-40B4-BE49-F238E27FC236}">
                <a16:creationId xmlns:a16="http://schemas.microsoft.com/office/drawing/2014/main" id="{BD69513A-BE48-4F8E-8188-D0C74BA8E62E}"/>
              </a:ext>
            </a:extLst>
          </p:cNvPr>
          <p:cNvSpPr txBox="1"/>
          <p:nvPr/>
        </p:nvSpPr>
        <p:spPr>
          <a:xfrm>
            <a:off x="9170374" y="1377973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1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</a:p>
        </p:txBody>
      </p:sp>
      <p:sp>
        <p:nvSpPr>
          <p:cNvPr id="67" name="TEXT DESCRIPTIONS">
            <a:extLst>
              <a:ext uri="{FF2B5EF4-FFF2-40B4-BE49-F238E27FC236}">
                <a16:creationId xmlns:a16="http://schemas.microsoft.com/office/drawing/2014/main" id="{392E454B-B136-4B2A-9360-56705B056808}"/>
              </a:ext>
            </a:extLst>
          </p:cNvPr>
          <p:cNvSpPr txBox="1"/>
          <p:nvPr/>
        </p:nvSpPr>
        <p:spPr>
          <a:xfrm>
            <a:off x="7986762" y="4742686"/>
            <a:ext cx="35673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</a:t>
            </a:r>
          </a:p>
        </p:txBody>
      </p:sp>
      <p:sp>
        <p:nvSpPr>
          <p:cNvPr id="75" name="CIRCLE">
            <a:extLst>
              <a:ext uri="{FF2B5EF4-FFF2-40B4-BE49-F238E27FC236}">
                <a16:creationId xmlns:a16="http://schemas.microsoft.com/office/drawing/2014/main" id="{7001CFE8-2F19-46F2-9D98-3A13847FC169}"/>
              </a:ext>
            </a:extLst>
          </p:cNvPr>
          <p:cNvSpPr/>
          <p:nvPr/>
        </p:nvSpPr>
        <p:spPr>
          <a:xfrm>
            <a:off x="11786874" y="65269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CIRCLE">
            <a:extLst>
              <a:ext uri="{FF2B5EF4-FFF2-40B4-BE49-F238E27FC236}">
                <a16:creationId xmlns:a16="http://schemas.microsoft.com/office/drawing/2014/main" id="{C8162658-3F92-4116-9858-26DA95AB1BEC}"/>
              </a:ext>
            </a:extLst>
          </p:cNvPr>
          <p:cNvSpPr/>
          <p:nvPr/>
        </p:nvSpPr>
        <p:spPr>
          <a:xfrm>
            <a:off x="11786874" y="44332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CIRCLE">
            <a:extLst>
              <a:ext uri="{FF2B5EF4-FFF2-40B4-BE49-F238E27FC236}">
                <a16:creationId xmlns:a16="http://schemas.microsoft.com/office/drawing/2014/main" id="{20B481BE-A5A3-462A-ABDA-5B7B77C8DAE9}"/>
              </a:ext>
            </a:extLst>
          </p:cNvPr>
          <p:cNvSpPr/>
          <p:nvPr/>
        </p:nvSpPr>
        <p:spPr>
          <a:xfrm>
            <a:off x="11786874" y="25890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SHAPE LAYER">
            <a:extLst>
              <a:ext uri="{FF2B5EF4-FFF2-40B4-BE49-F238E27FC236}">
                <a16:creationId xmlns:a16="http://schemas.microsoft.com/office/drawing/2014/main" id="{867F4317-581E-4938-A0AB-47A48F622E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410" y="-47268"/>
            <a:ext cx="2500371" cy="2050702"/>
          </a:xfrm>
          <a:prstGeom prst="rect">
            <a:avLst/>
          </a:prstGeom>
        </p:spPr>
      </p:pic>
      <p:pic>
        <p:nvPicPr>
          <p:cNvPr id="17" name="PHOTO PLACEHOLDER">
            <a:extLst>
              <a:ext uri="{FF2B5EF4-FFF2-40B4-BE49-F238E27FC236}">
                <a16:creationId xmlns:a16="http://schemas.microsoft.com/office/drawing/2014/main" id="{E1FBE0D6-BE3D-445F-8199-FEAC499E113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HOTO PLACEHOLDER">
            <a:extLst>
              <a:ext uri="{FF2B5EF4-FFF2-40B4-BE49-F238E27FC236}">
                <a16:creationId xmlns:a16="http://schemas.microsoft.com/office/drawing/2014/main" id="{2635D6DA-0E9C-4F42-B99D-ACF83C9219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HOTO PLACEHOLDER">
            <a:extLst>
              <a:ext uri="{FF2B5EF4-FFF2-40B4-BE49-F238E27FC236}">
                <a16:creationId xmlns:a16="http://schemas.microsoft.com/office/drawing/2014/main" id="{F2B0B977-8D19-4126-8075-41BE7311D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r="85"/>
          <a:stretch>
            <a:fillRect/>
          </a:stretch>
        </p:blipFill>
        <p:spPr/>
      </p:pic>
      <p:sp>
        <p:nvSpPr>
          <p:cNvPr id="46" name="TEXT DESCRIPTIONS">
            <a:extLst>
              <a:ext uri="{FF2B5EF4-FFF2-40B4-BE49-F238E27FC236}">
                <a16:creationId xmlns:a16="http://schemas.microsoft.com/office/drawing/2014/main" id="{1165913E-2F71-4013-8972-1084AE3CDC15}"/>
              </a:ext>
            </a:extLst>
          </p:cNvPr>
          <p:cNvSpPr txBox="1"/>
          <p:nvPr/>
        </p:nvSpPr>
        <p:spPr>
          <a:xfrm>
            <a:off x="1494829" y="1099435"/>
            <a:ext cx="3948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</a:t>
            </a:r>
          </a:p>
        </p:txBody>
      </p:sp>
      <p:sp>
        <p:nvSpPr>
          <p:cNvPr id="47" name="TEXT DESCRIPTIONS">
            <a:extLst>
              <a:ext uri="{FF2B5EF4-FFF2-40B4-BE49-F238E27FC236}">
                <a16:creationId xmlns:a16="http://schemas.microsoft.com/office/drawing/2014/main" id="{A0C43A32-FBF9-4AB4-AA77-F44C424B29A8}"/>
              </a:ext>
            </a:extLst>
          </p:cNvPr>
          <p:cNvSpPr txBox="1"/>
          <p:nvPr/>
        </p:nvSpPr>
        <p:spPr>
          <a:xfrm>
            <a:off x="1494829" y="2927739"/>
            <a:ext cx="3948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</a:t>
            </a:r>
          </a:p>
        </p:txBody>
      </p:sp>
      <p:sp>
        <p:nvSpPr>
          <p:cNvPr id="48" name="TEXT DESCRIPTIONS">
            <a:extLst>
              <a:ext uri="{FF2B5EF4-FFF2-40B4-BE49-F238E27FC236}">
                <a16:creationId xmlns:a16="http://schemas.microsoft.com/office/drawing/2014/main" id="{8CEAC1C9-BF99-43A1-9898-03DA12309C78}"/>
              </a:ext>
            </a:extLst>
          </p:cNvPr>
          <p:cNvSpPr txBox="1"/>
          <p:nvPr/>
        </p:nvSpPr>
        <p:spPr>
          <a:xfrm>
            <a:off x="1494829" y="4640571"/>
            <a:ext cx="3948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</a:t>
            </a: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315109D4-BA6D-48AE-9F80-173129CE9B21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LINE">
            <a:extLst>
              <a:ext uri="{FF2B5EF4-FFF2-40B4-BE49-F238E27FC236}">
                <a16:creationId xmlns:a16="http://schemas.microsoft.com/office/drawing/2014/main" id="{57D4BEF9-9E1F-4D32-85A1-B764FA39B52C}"/>
              </a:ext>
            </a:extLst>
          </p:cNvPr>
          <p:cNvCxnSpPr>
            <a:cxnSpLocks/>
          </p:cNvCxnSpPr>
          <p:nvPr/>
        </p:nvCxnSpPr>
        <p:spPr>
          <a:xfrm>
            <a:off x="11865559" y="912687"/>
            <a:ext cx="0" cy="562146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48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7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5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375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37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 animBg="1"/>
      <p:bldP spid="61" grpId="0" animBg="1"/>
      <p:bldP spid="67" grpId="0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46" grpId="0"/>
      <p:bldP spid="47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>
            <a:extLst>
              <a:ext uri="{FF2B5EF4-FFF2-40B4-BE49-F238E27FC236}">
                <a16:creationId xmlns:a16="http://schemas.microsoft.com/office/drawing/2014/main" id="{A5200B7D-FDA0-4F90-A148-A85FE47C66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SHAPE LAYER">
            <a:extLst>
              <a:ext uri="{FF2B5EF4-FFF2-40B4-BE49-F238E27FC236}">
                <a16:creationId xmlns:a16="http://schemas.microsoft.com/office/drawing/2014/main" id="{E2EDF451-6693-4A30-8926-65B26FE1C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4" y="0"/>
            <a:ext cx="5514975" cy="6858000"/>
          </a:xfrm>
          <a:prstGeom prst="rect">
            <a:avLst/>
          </a:prstGeom>
        </p:spPr>
      </p:pic>
      <p:pic>
        <p:nvPicPr>
          <p:cNvPr id="16" name="SHAPE LAYER">
            <a:extLst>
              <a:ext uri="{FF2B5EF4-FFF2-40B4-BE49-F238E27FC236}">
                <a16:creationId xmlns:a16="http://schemas.microsoft.com/office/drawing/2014/main" id="{1DB22BCA-163E-4837-B6E2-680DBA232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2521544"/>
            <a:ext cx="6953250" cy="2353503"/>
          </a:xfrm>
          <a:prstGeom prst="rect">
            <a:avLst/>
          </a:prstGeom>
        </p:spPr>
      </p:pic>
      <p:pic>
        <p:nvPicPr>
          <p:cNvPr id="18" name="SHAPE LAYER">
            <a:extLst>
              <a:ext uri="{FF2B5EF4-FFF2-40B4-BE49-F238E27FC236}">
                <a16:creationId xmlns:a16="http://schemas.microsoft.com/office/drawing/2014/main" id="{AE7A950A-9D10-4E63-9FEA-039F3AFF8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9" y="4875047"/>
            <a:ext cx="3218363" cy="1982953"/>
          </a:xfrm>
          <a:prstGeom prst="rect">
            <a:avLst/>
          </a:prstGeom>
        </p:spPr>
      </p:pic>
      <p:pic>
        <p:nvPicPr>
          <p:cNvPr id="8" name="SHAPE LAYER" hidden="1">
            <a:extLst>
              <a:ext uri="{FF2B5EF4-FFF2-40B4-BE49-F238E27FC236}">
                <a16:creationId xmlns:a16="http://schemas.microsoft.com/office/drawing/2014/main" id="{B12D1944-15BB-44D3-9345-3F339B536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01" y="-114175"/>
            <a:ext cx="5017288" cy="6610179"/>
          </a:xfrm>
          <a:prstGeom prst="rect">
            <a:avLst/>
          </a:prstGeom>
        </p:spPr>
      </p:pic>
      <p:sp>
        <p:nvSpPr>
          <p:cNvPr id="35" name="UNIQUE">
            <a:extLst>
              <a:ext uri="{FF2B5EF4-FFF2-40B4-BE49-F238E27FC236}">
                <a16:creationId xmlns:a16="http://schemas.microsoft.com/office/drawing/2014/main" id="{361178FA-D3DF-46BD-9E2D-DC8E823B29C8}"/>
              </a:ext>
            </a:extLst>
          </p:cNvPr>
          <p:cNvSpPr txBox="1"/>
          <p:nvPr/>
        </p:nvSpPr>
        <p:spPr>
          <a:xfrm>
            <a:off x="6575554" y="3006031"/>
            <a:ext cx="47708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POWERFUL</a:t>
            </a:r>
            <a:endParaRPr lang="id-ID" sz="6600" b="1" spc="-15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36" name="LAYOUT">
            <a:extLst>
              <a:ext uri="{FF2B5EF4-FFF2-40B4-BE49-F238E27FC236}">
                <a16:creationId xmlns:a16="http://schemas.microsoft.com/office/drawing/2014/main" id="{D9AD6925-E984-4904-B602-05556998259E}"/>
              </a:ext>
            </a:extLst>
          </p:cNvPr>
          <p:cNvSpPr txBox="1"/>
          <p:nvPr/>
        </p:nvSpPr>
        <p:spPr>
          <a:xfrm>
            <a:off x="9631066" y="3863405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100" dirty="0">
                <a:solidFill>
                  <a:schemeClr val="bg1"/>
                </a:solidFill>
                <a:latin typeface="Raleway" panose="020B0003030101060003" pitchFamily="34" charset="0"/>
              </a:rPr>
              <a:t>PROMO</a:t>
            </a:r>
            <a:endParaRPr lang="id-ID" sz="2400" spc="1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01563FBE-BCD8-46BC-AC96-E3CC1558CD42}"/>
              </a:ext>
            </a:extLst>
          </p:cNvPr>
          <p:cNvSpPr/>
          <p:nvPr/>
        </p:nvSpPr>
        <p:spPr>
          <a:xfrm>
            <a:off x="7338567" y="3977194"/>
            <a:ext cx="2211089" cy="87631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LINE">
            <a:extLst>
              <a:ext uri="{FF2B5EF4-FFF2-40B4-BE49-F238E27FC236}">
                <a16:creationId xmlns:a16="http://schemas.microsoft.com/office/drawing/2014/main" id="{D2AAE472-195D-4A6A-88E0-3121EA3D9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40615" y="5676899"/>
            <a:ext cx="1176270" cy="592915"/>
          </a:xfrm>
          <a:prstGeom prst="rect">
            <a:avLst/>
          </a:prstGeom>
        </p:spPr>
      </p:pic>
      <p:sp>
        <p:nvSpPr>
          <p:cNvPr id="38" name="TEXT DESCRIPTIONS">
            <a:extLst>
              <a:ext uri="{FF2B5EF4-FFF2-40B4-BE49-F238E27FC236}">
                <a16:creationId xmlns:a16="http://schemas.microsoft.com/office/drawing/2014/main" id="{DBEDAADE-08AD-4C57-A95B-59FBC4898684}"/>
              </a:ext>
            </a:extLst>
          </p:cNvPr>
          <p:cNvSpPr txBox="1"/>
          <p:nvPr/>
        </p:nvSpPr>
        <p:spPr>
          <a:xfrm flipH="1">
            <a:off x="8579823" y="5104443"/>
            <a:ext cx="3019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32" name="LOGO COMPANY">
            <a:extLst>
              <a:ext uri="{FF2B5EF4-FFF2-40B4-BE49-F238E27FC236}">
                <a16:creationId xmlns:a16="http://schemas.microsoft.com/office/drawing/2014/main" id="{8EF041BD-F462-4B68-BFBC-7E005906A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2077" y="604065"/>
            <a:ext cx="1463395" cy="830575"/>
          </a:xfrm>
          <a:prstGeom prst="rect">
            <a:avLst/>
          </a:prstGeom>
        </p:spPr>
      </p:pic>
      <p:sp>
        <p:nvSpPr>
          <p:cNvPr id="33" name="OUTLINE">
            <a:extLst>
              <a:ext uri="{FF2B5EF4-FFF2-40B4-BE49-F238E27FC236}">
                <a16:creationId xmlns:a16="http://schemas.microsoft.com/office/drawing/2014/main" id="{7751BEE0-B57E-4BF2-8F18-FB6199BDB377}"/>
              </a:ext>
            </a:extLst>
          </p:cNvPr>
          <p:cNvSpPr/>
          <p:nvPr/>
        </p:nvSpPr>
        <p:spPr>
          <a:xfrm>
            <a:off x="9275325" y="1564866"/>
            <a:ext cx="2255636" cy="329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YOUR DOMAIN">
            <a:extLst>
              <a:ext uri="{FF2B5EF4-FFF2-40B4-BE49-F238E27FC236}">
                <a16:creationId xmlns:a16="http://schemas.microsoft.com/office/drawing/2014/main" id="{CD78FEB1-7961-4896-BCC4-FE97582EAB2E}"/>
              </a:ext>
            </a:extLst>
          </p:cNvPr>
          <p:cNvSpPr txBox="1"/>
          <p:nvPr/>
        </p:nvSpPr>
        <p:spPr>
          <a:xfrm>
            <a:off x="9256837" y="1588088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1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</a:p>
        </p:txBody>
      </p:sp>
      <p:pic>
        <p:nvPicPr>
          <p:cNvPr id="11" name="SHAPE LAYER">
            <a:extLst>
              <a:ext uri="{FF2B5EF4-FFF2-40B4-BE49-F238E27FC236}">
                <a16:creationId xmlns:a16="http://schemas.microsoft.com/office/drawing/2014/main" id="{BCF32B51-B410-4F0F-922F-23D7FA466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742" y="3337560"/>
            <a:ext cx="401270" cy="429932"/>
          </a:xfrm>
          <a:prstGeom prst="rect">
            <a:avLst/>
          </a:prstGeom>
        </p:spPr>
      </p:pic>
      <p:cxnSp>
        <p:nvCxnSpPr>
          <p:cNvPr id="17" name="LINE">
            <a:extLst>
              <a:ext uri="{FF2B5EF4-FFF2-40B4-BE49-F238E27FC236}">
                <a16:creationId xmlns:a16="http://schemas.microsoft.com/office/drawing/2014/main" id="{C2A51326-46A7-4DDD-9256-B617603E57DD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">
            <a:extLst>
              <a:ext uri="{FF2B5EF4-FFF2-40B4-BE49-F238E27FC236}">
                <a16:creationId xmlns:a16="http://schemas.microsoft.com/office/drawing/2014/main" id="{85255A8A-E2BF-4F29-BBBE-C1D30B4A5D75}"/>
              </a:ext>
            </a:extLst>
          </p:cNvPr>
          <p:cNvCxnSpPr>
            <a:cxnSpLocks/>
          </p:cNvCxnSpPr>
          <p:nvPr/>
        </p:nvCxnSpPr>
        <p:spPr>
          <a:xfrm>
            <a:off x="399787" y="26670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">
            <a:extLst>
              <a:ext uri="{FF2B5EF4-FFF2-40B4-BE49-F238E27FC236}">
                <a16:creationId xmlns:a16="http://schemas.microsoft.com/office/drawing/2014/main" id="{DF9593D3-0678-447C-AD17-CF97D9C6717C}"/>
              </a:ext>
            </a:extLst>
          </p:cNvPr>
          <p:cNvCxnSpPr/>
          <p:nvPr/>
        </p:nvCxnSpPr>
        <p:spPr>
          <a:xfrm>
            <a:off x="399787" y="247650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73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 animBg="1"/>
      <p:bldP spid="38" grpId="0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">
            <a:extLst>
              <a:ext uri="{FF2B5EF4-FFF2-40B4-BE49-F238E27FC236}">
                <a16:creationId xmlns:a16="http://schemas.microsoft.com/office/drawing/2014/main" id="{E4B97116-D394-4DD1-BD20-9AC111C548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SHAPE LAYER">
            <a:extLst>
              <a:ext uri="{FF2B5EF4-FFF2-40B4-BE49-F238E27FC236}">
                <a16:creationId xmlns:a16="http://schemas.microsoft.com/office/drawing/2014/main" id="{B3E470C1-6D4E-477B-BAE5-B757927C0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46"/>
            <a:ext cx="12202074" cy="6866446"/>
          </a:xfrm>
          <a:prstGeom prst="rect">
            <a:avLst/>
          </a:prstGeom>
        </p:spPr>
      </p:pic>
      <p:pic>
        <p:nvPicPr>
          <p:cNvPr id="49" name="SHAPE LAYER">
            <a:extLst>
              <a:ext uri="{FF2B5EF4-FFF2-40B4-BE49-F238E27FC236}">
                <a16:creationId xmlns:a16="http://schemas.microsoft.com/office/drawing/2014/main" id="{37334470-7515-4FEE-9F2D-6CEB64A50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1" y="-20772"/>
            <a:ext cx="4560408" cy="6932112"/>
          </a:xfrm>
          <a:prstGeom prst="rect">
            <a:avLst/>
          </a:prstGeom>
        </p:spPr>
      </p:pic>
      <p:pic>
        <p:nvPicPr>
          <p:cNvPr id="56" name="SHAPE LAYER" hidden="1">
            <a:extLst>
              <a:ext uri="{FF2B5EF4-FFF2-40B4-BE49-F238E27FC236}">
                <a16:creationId xmlns:a16="http://schemas.microsoft.com/office/drawing/2014/main" id="{5882CB84-0311-4890-B6A9-F61CA93D7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7" y="94"/>
            <a:ext cx="5599584" cy="6905901"/>
          </a:xfrm>
          <a:prstGeom prst="rect">
            <a:avLst/>
          </a:prstGeom>
        </p:spPr>
      </p:pic>
      <p:pic>
        <p:nvPicPr>
          <p:cNvPr id="60" name="LOGO COMPANY">
            <a:extLst>
              <a:ext uri="{FF2B5EF4-FFF2-40B4-BE49-F238E27FC236}">
                <a16:creationId xmlns:a16="http://schemas.microsoft.com/office/drawing/2014/main" id="{170ED43F-5EAC-4E23-A2EF-421485AE2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4580" y="393950"/>
            <a:ext cx="1463395" cy="830575"/>
          </a:xfrm>
          <a:prstGeom prst="rect">
            <a:avLst/>
          </a:prstGeom>
        </p:spPr>
      </p:pic>
      <p:sp>
        <p:nvSpPr>
          <p:cNvPr id="61" name="OUTLINE">
            <a:extLst>
              <a:ext uri="{FF2B5EF4-FFF2-40B4-BE49-F238E27FC236}">
                <a16:creationId xmlns:a16="http://schemas.microsoft.com/office/drawing/2014/main" id="{390191C2-2104-4F62-AF94-B0556E0D554D}"/>
              </a:ext>
            </a:extLst>
          </p:cNvPr>
          <p:cNvSpPr/>
          <p:nvPr/>
        </p:nvSpPr>
        <p:spPr>
          <a:xfrm>
            <a:off x="857828" y="1354751"/>
            <a:ext cx="2255636" cy="329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YOUR DOMAIN">
            <a:extLst>
              <a:ext uri="{FF2B5EF4-FFF2-40B4-BE49-F238E27FC236}">
                <a16:creationId xmlns:a16="http://schemas.microsoft.com/office/drawing/2014/main" id="{BD69513A-BE48-4F8E-8188-D0C74BA8E62E}"/>
              </a:ext>
            </a:extLst>
          </p:cNvPr>
          <p:cNvSpPr txBox="1"/>
          <p:nvPr/>
        </p:nvSpPr>
        <p:spPr>
          <a:xfrm>
            <a:off x="839340" y="1377973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1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</a:p>
        </p:txBody>
      </p:sp>
      <p:cxnSp>
        <p:nvCxnSpPr>
          <p:cNvPr id="63" name="LINE">
            <a:extLst>
              <a:ext uri="{FF2B5EF4-FFF2-40B4-BE49-F238E27FC236}">
                <a16:creationId xmlns:a16="http://schemas.microsoft.com/office/drawing/2014/main" id="{3BFD9D05-6A5E-4DAD-93B2-D4928D295D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900" y="236412"/>
            <a:ext cx="11004353" cy="5528244"/>
          </a:xfrm>
          <a:prstGeom prst="bentConnector3">
            <a:avLst>
              <a:gd name="adj1" fmla="val 99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DESCRIPTIONS">
            <a:extLst>
              <a:ext uri="{FF2B5EF4-FFF2-40B4-BE49-F238E27FC236}">
                <a16:creationId xmlns:a16="http://schemas.microsoft.com/office/drawing/2014/main" id="{392E454B-B136-4B2A-9360-56705B056808}"/>
              </a:ext>
            </a:extLst>
          </p:cNvPr>
          <p:cNvSpPr txBox="1"/>
          <p:nvPr/>
        </p:nvSpPr>
        <p:spPr>
          <a:xfrm>
            <a:off x="569411" y="4924399"/>
            <a:ext cx="32944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</a:t>
            </a:r>
          </a:p>
        </p:txBody>
      </p:sp>
      <p:pic>
        <p:nvPicPr>
          <p:cNvPr id="73" name="LINE">
            <a:extLst>
              <a:ext uri="{FF2B5EF4-FFF2-40B4-BE49-F238E27FC236}">
                <a16:creationId xmlns:a16="http://schemas.microsoft.com/office/drawing/2014/main" id="{DEE7B11D-5CA1-4650-841C-F70A32EF3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08" y="5923565"/>
            <a:ext cx="938440" cy="64719"/>
          </a:xfrm>
          <a:prstGeom prst="rect">
            <a:avLst/>
          </a:prstGeom>
        </p:spPr>
      </p:pic>
      <p:sp>
        <p:nvSpPr>
          <p:cNvPr id="75" name="CIRCLE">
            <a:extLst>
              <a:ext uri="{FF2B5EF4-FFF2-40B4-BE49-F238E27FC236}">
                <a16:creationId xmlns:a16="http://schemas.microsoft.com/office/drawing/2014/main" id="{7001CFE8-2F19-46F2-9D98-3A13847FC169}"/>
              </a:ext>
            </a:extLst>
          </p:cNvPr>
          <p:cNvSpPr/>
          <p:nvPr/>
        </p:nvSpPr>
        <p:spPr>
          <a:xfrm>
            <a:off x="11024509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CIRCLE">
            <a:extLst>
              <a:ext uri="{FF2B5EF4-FFF2-40B4-BE49-F238E27FC236}">
                <a16:creationId xmlns:a16="http://schemas.microsoft.com/office/drawing/2014/main" id="{C8162658-3F92-4116-9858-26DA95AB1BEC}"/>
              </a:ext>
            </a:extLst>
          </p:cNvPr>
          <p:cNvSpPr/>
          <p:nvPr/>
        </p:nvSpPr>
        <p:spPr>
          <a:xfrm>
            <a:off x="11270635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CIRCLE">
            <a:extLst>
              <a:ext uri="{FF2B5EF4-FFF2-40B4-BE49-F238E27FC236}">
                <a16:creationId xmlns:a16="http://schemas.microsoft.com/office/drawing/2014/main" id="{20B481BE-A5A3-462A-ABDA-5B7B77C8DAE9}"/>
              </a:ext>
            </a:extLst>
          </p:cNvPr>
          <p:cNvSpPr/>
          <p:nvPr/>
        </p:nvSpPr>
        <p:spPr>
          <a:xfrm>
            <a:off x="11472460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SHAPE LAYER">
            <a:extLst>
              <a:ext uri="{FF2B5EF4-FFF2-40B4-BE49-F238E27FC236}">
                <a16:creationId xmlns:a16="http://schemas.microsoft.com/office/drawing/2014/main" id="{2792496B-337E-4529-8BF9-DB888A108D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64" y="-20771"/>
            <a:ext cx="1820635" cy="4370790"/>
          </a:xfrm>
          <a:prstGeom prst="rect">
            <a:avLst/>
          </a:prstGeom>
        </p:spPr>
      </p:pic>
      <p:pic>
        <p:nvPicPr>
          <p:cNvPr id="51" name="SHAPE LAYER">
            <a:extLst>
              <a:ext uri="{FF2B5EF4-FFF2-40B4-BE49-F238E27FC236}">
                <a16:creationId xmlns:a16="http://schemas.microsoft.com/office/drawing/2014/main" id="{0C7DA0DA-605D-451A-A387-2D9751675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392"/>
            <a:ext cx="4934099" cy="2383538"/>
          </a:xfrm>
          <a:prstGeom prst="rect">
            <a:avLst/>
          </a:prstGeom>
        </p:spPr>
      </p:pic>
      <p:sp>
        <p:nvSpPr>
          <p:cNvPr id="57" name="LIST OF">
            <a:extLst>
              <a:ext uri="{FF2B5EF4-FFF2-40B4-BE49-F238E27FC236}">
                <a16:creationId xmlns:a16="http://schemas.microsoft.com/office/drawing/2014/main" id="{71053F91-A8DF-4368-A785-2DEFA4FDD9C1}"/>
              </a:ext>
            </a:extLst>
          </p:cNvPr>
          <p:cNvSpPr txBox="1"/>
          <p:nvPr/>
        </p:nvSpPr>
        <p:spPr>
          <a:xfrm>
            <a:off x="569410" y="2400370"/>
            <a:ext cx="3294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7200" b="1" spc="-300" dirty="0">
                <a:solidFill>
                  <a:schemeClr val="bg1"/>
                </a:solidFill>
                <a:latin typeface="Raleway" panose="020B0003030101060003" pitchFamily="34" charset="0"/>
              </a:rPr>
              <a:t>LIST OF</a:t>
            </a:r>
          </a:p>
        </p:txBody>
      </p:sp>
      <p:sp>
        <p:nvSpPr>
          <p:cNvPr id="58" name="SERVICES">
            <a:extLst>
              <a:ext uri="{FF2B5EF4-FFF2-40B4-BE49-F238E27FC236}">
                <a16:creationId xmlns:a16="http://schemas.microsoft.com/office/drawing/2014/main" id="{12248DAD-2481-44D1-8B81-578401499F7C}"/>
              </a:ext>
            </a:extLst>
          </p:cNvPr>
          <p:cNvSpPr txBox="1"/>
          <p:nvPr/>
        </p:nvSpPr>
        <p:spPr>
          <a:xfrm>
            <a:off x="1910977" y="3429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spc="100" dirty="0">
                <a:solidFill>
                  <a:schemeClr val="bg1"/>
                </a:solidFill>
                <a:latin typeface="Raleway" panose="020B0003030101060003" pitchFamily="34" charset="0"/>
              </a:rPr>
              <a:t>SERVICES</a:t>
            </a: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852FF4E3-D372-4AAC-B711-3E7D0B0AB26A}"/>
              </a:ext>
            </a:extLst>
          </p:cNvPr>
          <p:cNvSpPr/>
          <p:nvPr/>
        </p:nvSpPr>
        <p:spPr>
          <a:xfrm>
            <a:off x="750362" y="3575251"/>
            <a:ext cx="1160581" cy="9144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pic>
        <p:nvPicPr>
          <p:cNvPr id="34" name="SHAPE LAYER">
            <a:extLst>
              <a:ext uri="{FF2B5EF4-FFF2-40B4-BE49-F238E27FC236}">
                <a16:creationId xmlns:a16="http://schemas.microsoft.com/office/drawing/2014/main" id="{CDC131E9-80C5-4BA9-8891-C66E80000E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742" y="3337560"/>
            <a:ext cx="401270" cy="429932"/>
          </a:xfrm>
          <a:prstGeom prst="rect">
            <a:avLst/>
          </a:prstGeom>
        </p:spPr>
      </p:pic>
      <p:pic>
        <p:nvPicPr>
          <p:cNvPr id="39" name="LINE">
            <a:extLst>
              <a:ext uri="{FF2B5EF4-FFF2-40B4-BE49-F238E27FC236}">
                <a16:creationId xmlns:a16="http://schemas.microsoft.com/office/drawing/2014/main" id="{6B195B89-F383-4ECF-8160-7E71724FEC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2594" y="5829971"/>
            <a:ext cx="835785" cy="421289"/>
          </a:xfrm>
          <a:prstGeom prst="rect">
            <a:avLst/>
          </a:prstGeom>
        </p:spPr>
      </p:pic>
      <p:pic>
        <p:nvPicPr>
          <p:cNvPr id="40" name="LINE">
            <a:extLst>
              <a:ext uri="{FF2B5EF4-FFF2-40B4-BE49-F238E27FC236}">
                <a16:creationId xmlns:a16="http://schemas.microsoft.com/office/drawing/2014/main" id="{E3955F59-73DB-49ED-87A0-6FA4BDC698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67" y="305552"/>
            <a:ext cx="1559844" cy="786261"/>
          </a:xfrm>
          <a:prstGeom prst="rect">
            <a:avLst/>
          </a:prstGeom>
        </p:spPr>
      </p:pic>
      <p:sp>
        <p:nvSpPr>
          <p:cNvPr id="43" name="NUMBER 1">
            <a:extLst>
              <a:ext uri="{FF2B5EF4-FFF2-40B4-BE49-F238E27FC236}">
                <a16:creationId xmlns:a16="http://schemas.microsoft.com/office/drawing/2014/main" id="{5FB6AF90-C4EE-4B43-8CF6-BD5C6FD6B666}"/>
              </a:ext>
            </a:extLst>
          </p:cNvPr>
          <p:cNvSpPr txBox="1"/>
          <p:nvPr/>
        </p:nvSpPr>
        <p:spPr>
          <a:xfrm>
            <a:off x="5561768" y="1001646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dirty="0">
                <a:solidFill>
                  <a:schemeClr val="bg1"/>
                </a:solidFill>
                <a:latin typeface="Lato" panose="020F0502020204030203" pitchFamily="34" charset="0"/>
              </a:rPr>
              <a:t>1</a:t>
            </a:r>
          </a:p>
        </p:txBody>
      </p:sp>
      <p:sp>
        <p:nvSpPr>
          <p:cNvPr id="44" name="OUTLINE 1">
            <a:extLst>
              <a:ext uri="{FF2B5EF4-FFF2-40B4-BE49-F238E27FC236}">
                <a16:creationId xmlns:a16="http://schemas.microsoft.com/office/drawing/2014/main" id="{EACCA8A6-0184-4B2B-A7A7-1733A6C763B9}"/>
              </a:ext>
            </a:extLst>
          </p:cNvPr>
          <p:cNvSpPr/>
          <p:nvPr/>
        </p:nvSpPr>
        <p:spPr>
          <a:xfrm>
            <a:off x="6352401" y="1175636"/>
            <a:ext cx="4236720" cy="8153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TEXT DESCRIPTIONS 1">
            <a:extLst>
              <a:ext uri="{FF2B5EF4-FFF2-40B4-BE49-F238E27FC236}">
                <a16:creationId xmlns:a16="http://schemas.microsoft.com/office/drawing/2014/main" id="{3EDBCD01-9122-419E-B862-A5B4787B90BB}"/>
              </a:ext>
            </a:extLst>
          </p:cNvPr>
          <p:cNvSpPr txBox="1"/>
          <p:nvPr/>
        </p:nvSpPr>
        <p:spPr>
          <a:xfrm>
            <a:off x="6551114" y="1260140"/>
            <a:ext cx="383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74" name="NUMBER 2">
            <a:extLst>
              <a:ext uri="{FF2B5EF4-FFF2-40B4-BE49-F238E27FC236}">
                <a16:creationId xmlns:a16="http://schemas.microsoft.com/office/drawing/2014/main" id="{7F277EB0-32BE-48AE-90A1-F6F4F26FD7AD}"/>
              </a:ext>
            </a:extLst>
          </p:cNvPr>
          <p:cNvSpPr txBox="1"/>
          <p:nvPr/>
        </p:nvSpPr>
        <p:spPr>
          <a:xfrm>
            <a:off x="5561768" y="2141216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dirty="0">
                <a:solidFill>
                  <a:schemeClr val="bg1"/>
                </a:solidFill>
                <a:latin typeface="Lato" panose="020F0502020204030203" pitchFamily="34" charset="0"/>
              </a:rPr>
              <a:t>2</a:t>
            </a:r>
          </a:p>
        </p:txBody>
      </p:sp>
      <p:sp>
        <p:nvSpPr>
          <p:cNvPr id="78" name="OUTLINE 2">
            <a:extLst>
              <a:ext uri="{FF2B5EF4-FFF2-40B4-BE49-F238E27FC236}">
                <a16:creationId xmlns:a16="http://schemas.microsoft.com/office/drawing/2014/main" id="{71771C15-6B43-4261-94B2-AECBF3C8A161}"/>
              </a:ext>
            </a:extLst>
          </p:cNvPr>
          <p:cNvSpPr/>
          <p:nvPr/>
        </p:nvSpPr>
        <p:spPr>
          <a:xfrm>
            <a:off x="6352401" y="2315206"/>
            <a:ext cx="4236720" cy="8153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TEXT DESCRIPTIONS 2">
            <a:extLst>
              <a:ext uri="{FF2B5EF4-FFF2-40B4-BE49-F238E27FC236}">
                <a16:creationId xmlns:a16="http://schemas.microsoft.com/office/drawing/2014/main" id="{7EA40BD8-DD54-41B0-8359-01A4A1FEB2E3}"/>
              </a:ext>
            </a:extLst>
          </p:cNvPr>
          <p:cNvSpPr txBox="1"/>
          <p:nvPr/>
        </p:nvSpPr>
        <p:spPr>
          <a:xfrm>
            <a:off x="6551114" y="2399710"/>
            <a:ext cx="383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80" name="NUMBER 3">
            <a:extLst>
              <a:ext uri="{FF2B5EF4-FFF2-40B4-BE49-F238E27FC236}">
                <a16:creationId xmlns:a16="http://schemas.microsoft.com/office/drawing/2014/main" id="{0CF20147-6926-4722-A3D0-646554026078}"/>
              </a:ext>
            </a:extLst>
          </p:cNvPr>
          <p:cNvSpPr txBox="1"/>
          <p:nvPr/>
        </p:nvSpPr>
        <p:spPr>
          <a:xfrm>
            <a:off x="5561768" y="3323094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dirty="0">
                <a:solidFill>
                  <a:schemeClr val="bg1"/>
                </a:solidFill>
                <a:latin typeface="Lato" panose="020F0502020204030203" pitchFamily="34" charset="0"/>
              </a:rPr>
              <a:t>3</a:t>
            </a:r>
          </a:p>
        </p:txBody>
      </p:sp>
      <p:sp>
        <p:nvSpPr>
          <p:cNvPr id="81" name="OUTLINE 3">
            <a:extLst>
              <a:ext uri="{FF2B5EF4-FFF2-40B4-BE49-F238E27FC236}">
                <a16:creationId xmlns:a16="http://schemas.microsoft.com/office/drawing/2014/main" id="{9C6E20D8-C3E7-4507-8251-C776F24C4C8D}"/>
              </a:ext>
            </a:extLst>
          </p:cNvPr>
          <p:cNvSpPr/>
          <p:nvPr/>
        </p:nvSpPr>
        <p:spPr>
          <a:xfrm>
            <a:off x="6352401" y="3497084"/>
            <a:ext cx="4236720" cy="8153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TEXT DESCRIPTIONS 3">
            <a:extLst>
              <a:ext uri="{FF2B5EF4-FFF2-40B4-BE49-F238E27FC236}">
                <a16:creationId xmlns:a16="http://schemas.microsoft.com/office/drawing/2014/main" id="{72D10F99-1B03-49A6-B3CC-DC6B044719C2}"/>
              </a:ext>
            </a:extLst>
          </p:cNvPr>
          <p:cNvSpPr txBox="1"/>
          <p:nvPr/>
        </p:nvSpPr>
        <p:spPr>
          <a:xfrm>
            <a:off x="6551114" y="3581588"/>
            <a:ext cx="383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83" name="NUMBER 4">
            <a:extLst>
              <a:ext uri="{FF2B5EF4-FFF2-40B4-BE49-F238E27FC236}">
                <a16:creationId xmlns:a16="http://schemas.microsoft.com/office/drawing/2014/main" id="{2095EC2B-C645-4C24-A34B-C87062501874}"/>
              </a:ext>
            </a:extLst>
          </p:cNvPr>
          <p:cNvSpPr txBox="1"/>
          <p:nvPr/>
        </p:nvSpPr>
        <p:spPr>
          <a:xfrm>
            <a:off x="5561768" y="4350018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dirty="0">
                <a:solidFill>
                  <a:schemeClr val="bg1"/>
                </a:solidFill>
                <a:latin typeface="Lato" panose="020F0502020204030203" pitchFamily="34" charset="0"/>
              </a:rPr>
              <a:t>4</a:t>
            </a:r>
          </a:p>
        </p:txBody>
      </p:sp>
      <p:sp>
        <p:nvSpPr>
          <p:cNvPr id="84" name="OUTLINE 4">
            <a:extLst>
              <a:ext uri="{FF2B5EF4-FFF2-40B4-BE49-F238E27FC236}">
                <a16:creationId xmlns:a16="http://schemas.microsoft.com/office/drawing/2014/main" id="{86833751-CDB5-488A-8D37-75BEED6F8521}"/>
              </a:ext>
            </a:extLst>
          </p:cNvPr>
          <p:cNvSpPr/>
          <p:nvPr/>
        </p:nvSpPr>
        <p:spPr>
          <a:xfrm>
            <a:off x="6352401" y="4524008"/>
            <a:ext cx="4236720" cy="8153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TEXT DESCRIPTIONS 4">
            <a:extLst>
              <a:ext uri="{FF2B5EF4-FFF2-40B4-BE49-F238E27FC236}">
                <a16:creationId xmlns:a16="http://schemas.microsoft.com/office/drawing/2014/main" id="{DD27A04B-CB11-46A4-BDA6-77F44ACC59B6}"/>
              </a:ext>
            </a:extLst>
          </p:cNvPr>
          <p:cNvSpPr txBox="1"/>
          <p:nvPr/>
        </p:nvSpPr>
        <p:spPr>
          <a:xfrm>
            <a:off x="6551114" y="4608512"/>
            <a:ext cx="383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41" name="LINE">
            <a:extLst>
              <a:ext uri="{FF2B5EF4-FFF2-40B4-BE49-F238E27FC236}">
                <a16:creationId xmlns:a16="http://schemas.microsoft.com/office/drawing/2014/main" id="{C36BA91D-C632-4FAB-945E-7E4326629A2A}"/>
              </a:ext>
            </a:extLst>
          </p:cNvPr>
          <p:cNvCxnSpPr>
            <a:cxnSpLocks/>
          </p:cNvCxnSpPr>
          <p:nvPr/>
        </p:nvCxnSpPr>
        <p:spPr>
          <a:xfrm>
            <a:off x="569410" y="6653022"/>
            <a:ext cx="1024648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37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5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375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7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37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repeatCount="3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repeatCount="3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3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repeatCount="3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repeatCount="3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repeatCount="3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7" grpId="0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57" grpId="0"/>
      <p:bldP spid="58" grpId="0"/>
      <p:bldP spid="59" grpId="0" animBg="1"/>
      <p:bldP spid="43" grpId="0"/>
      <p:bldP spid="44" grpId="0" animBg="1"/>
      <p:bldP spid="45" grpId="0"/>
      <p:bldP spid="74" grpId="0"/>
      <p:bldP spid="78" grpId="0" animBg="1"/>
      <p:bldP spid="79" grpId="0"/>
      <p:bldP spid="80" grpId="0"/>
      <p:bldP spid="81" grpId="0" animBg="1"/>
      <p:bldP spid="82" grpId="0"/>
      <p:bldP spid="83" grpId="0"/>
      <p:bldP spid="84" grpId="0" animBg="1"/>
      <p:bldP spid="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>
            <a:extLst>
              <a:ext uri="{FF2B5EF4-FFF2-40B4-BE49-F238E27FC236}">
                <a16:creationId xmlns:a16="http://schemas.microsoft.com/office/drawing/2014/main" id="{21C66FEB-B25F-45EC-983C-80937C8BBB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SHAPE LAYER">
            <a:extLst>
              <a:ext uri="{FF2B5EF4-FFF2-40B4-BE49-F238E27FC236}">
                <a16:creationId xmlns:a16="http://schemas.microsoft.com/office/drawing/2014/main" id="{175ACBE9-5BE8-4081-95F0-1D4B5286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735"/>
            <a:ext cx="12232797" cy="6883735"/>
          </a:xfrm>
          <a:prstGeom prst="rect">
            <a:avLst/>
          </a:prstGeom>
        </p:spPr>
      </p:pic>
      <p:pic>
        <p:nvPicPr>
          <p:cNvPr id="40" name="SHAPE LAYER">
            <a:extLst>
              <a:ext uri="{FF2B5EF4-FFF2-40B4-BE49-F238E27FC236}">
                <a16:creationId xmlns:a16="http://schemas.microsoft.com/office/drawing/2014/main" id="{AFD42354-7EAF-4CEE-A33D-AE68EB4F3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0" y="0"/>
            <a:ext cx="5015190" cy="6858000"/>
          </a:xfrm>
          <a:prstGeom prst="rect">
            <a:avLst/>
          </a:prstGeom>
        </p:spPr>
      </p:pic>
      <p:pic>
        <p:nvPicPr>
          <p:cNvPr id="16" name="SHAPE LAYER">
            <a:extLst>
              <a:ext uri="{FF2B5EF4-FFF2-40B4-BE49-F238E27FC236}">
                <a16:creationId xmlns:a16="http://schemas.microsoft.com/office/drawing/2014/main" id="{1DB22BCA-163E-4837-B6E2-680DBA232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39" y="1925489"/>
            <a:ext cx="5765861" cy="2416095"/>
          </a:xfrm>
          <a:prstGeom prst="rect">
            <a:avLst/>
          </a:prstGeom>
        </p:spPr>
      </p:pic>
      <p:pic>
        <p:nvPicPr>
          <p:cNvPr id="18" name="SHAPE LAYER">
            <a:extLst>
              <a:ext uri="{FF2B5EF4-FFF2-40B4-BE49-F238E27FC236}">
                <a16:creationId xmlns:a16="http://schemas.microsoft.com/office/drawing/2014/main" id="{AE7A950A-9D10-4E63-9FEA-039F3AFF8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16" y="4331951"/>
            <a:ext cx="1832259" cy="2542685"/>
          </a:xfrm>
          <a:prstGeom prst="rect">
            <a:avLst/>
          </a:prstGeom>
        </p:spPr>
      </p:pic>
      <p:pic>
        <p:nvPicPr>
          <p:cNvPr id="32" name="LOGO COMPANY">
            <a:extLst>
              <a:ext uri="{FF2B5EF4-FFF2-40B4-BE49-F238E27FC236}">
                <a16:creationId xmlns:a16="http://schemas.microsoft.com/office/drawing/2014/main" id="{8EF041BD-F462-4B68-BFBC-7E005906AB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4927" y="429974"/>
            <a:ext cx="1463395" cy="830575"/>
          </a:xfrm>
          <a:prstGeom prst="rect">
            <a:avLst/>
          </a:prstGeom>
        </p:spPr>
      </p:pic>
      <p:sp>
        <p:nvSpPr>
          <p:cNvPr id="33" name="OUTLINE">
            <a:extLst>
              <a:ext uri="{FF2B5EF4-FFF2-40B4-BE49-F238E27FC236}">
                <a16:creationId xmlns:a16="http://schemas.microsoft.com/office/drawing/2014/main" id="{7751BEE0-B57E-4BF2-8F18-FB6199BDB377}"/>
              </a:ext>
            </a:extLst>
          </p:cNvPr>
          <p:cNvSpPr/>
          <p:nvPr/>
        </p:nvSpPr>
        <p:spPr>
          <a:xfrm>
            <a:off x="9218175" y="1390775"/>
            <a:ext cx="2255636" cy="329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YOUR DOMAIN">
            <a:extLst>
              <a:ext uri="{FF2B5EF4-FFF2-40B4-BE49-F238E27FC236}">
                <a16:creationId xmlns:a16="http://schemas.microsoft.com/office/drawing/2014/main" id="{CD78FEB1-7961-4896-BCC4-FE97582EAB2E}"/>
              </a:ext>
            </a:extLst>
          </p:cNvPr>
          <p:cNvSpPr txBox="1"/>
          <p:nvPr/>
        </p:nvSpPr>
        <p:spPr>
          <a:xfrm>
            <a:off x="9199687" y="1413997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1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</a:p>
        </p:txBody>
      </p:sp>
      <p:sp>
        <p:nvSpPr>
          <p:cNvPr id="35" name="BUSINESS">
            <a:extLst>
              <a:ext uri="{FF2B5EF4-FFF2-40B4-BE49-F238E27FC236}">
                <a16:creationId xmlns:a16="http://schemas.microsoft.com/office/drawing/2014/main" id="{361178FA-D3DF-46BD-9E2D-DC8E823B29C8}"/>
              </a:ext>
            </a:extLst>
          </p:cNvPr>
          <p:cNvSpPr txBox="1"/>
          <p:nvPr/>
        </p:nvSpPr>
        <p:spPr>
          <a:xfrm>
            <a:off x="7197681" y="2361599"/>
            <a:ext cx="4578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72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BUSINESS</a:t>
            </a:r>
          </a:p>
        </p:txBody>
      </p:sp>
      <p:sp>
        <p:nvSpPr>
          <p:cNvPr id="36" name="PLANNING">
            <a:extLst>
              <a:ext uri="{FF2B5EF4-FFF2-40B4-BE49-F238E27FC236}">
                <a16:creationId xmlns:a16="http://schemas.microsoft.com/office/drawing/2014/main" id="{D9AD6925-E984-4904-B602-05556998259E}"/>
              </a:ext>
            </a:extLst>
          </p:cNvPr>
          <p:cNvSpPr txBox="1"/>
          <p:nvPr/>
        </p:nvSpPr>
        <p:spPr>
          <a:xfrm>
            <a:off x="9876224" y="3362021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spc="100" dirty="0">
                <a:solidFill>
                  <a:schemeClr val="bg1"/>
                </a:solidFill>
                <a:latin typeface="Raleway" panose="020B0003030101060003" pitchFamily="34" charset="0"/>
              </a:rPr>
              <a:t>PLANNING</a:t>
            </a:r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01563FBE-BCD8-46BC-AC96-E3CC1558CD42}"/>
              </a:ext>
            </a:extLst>
          </p:cNvPr>
          <p:cNvSpPr/>
          <p:nvPr/>
        </p:nvSpPr>
        <p:spPr>
          <a:xfrm>
            <a:off x="7375231" y="3475811"/>
            <a:ext cx="2468880" cy="66388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 DESCRIPTIONS">
            <a:extLst>
              <a:ext uri="{FF2B5EF4-FFF2-40B4-BE49-F238E27FC236}">
                <a16:creationId xmlns:a16="http://schemas.microsoft.com/office/drawing/2014/main" id="{DBEDAADE-08AD-4C57-A95B-59FBC4898684}"/>
              </a:ext>
            </a:extLst>
          </p:cNvPr>
          <p:cNvSpPr txBox="1"/>
          <p:nvPr/>
        </p:nvSpPr>
        <p:spPr>
          <a:xfrm>
            <a:off x="8192110" y="4777610"/>
            <a:ext cx="34072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graphicFrame>
        <p:nvGraphicFramePr>
          <p:cNvPr id="30" name="CIRCLE CHART 1">
            <a:extLst>
              <a:ext uri="{FF2B5EF4-FFF2-40B4-BE49-F238E27FC236}">
                <a16:creationId xmlns:a16="http://schemas.microsoft.com/office/drawing/2014/main" id="{0A2177A6-F693-4650-8E68-775D797B09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842265"/>
              </p:ext>
            </p:extLst>
          </p:nvPr>
        </p:nvGraphicFramePr>
        <p:xfrm>
          <a:off x="494912" y="1055531"/>
          <a:ext cx="1981587" cy="189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1" name="CIRCLE CHART 2">
            <a:extLst>
              <a:ext uri="{FF2B5EF4-FFF2-40B4-BE49-F238E27FC236}">
                <a16:creationId xmlns:a16="http://schemas.microsoft.com/office/drawing/2014/main" id="{15232021-F183-4C64-AABA-1541A67EA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4933465"/>
              </p:ext>
            </p:extLst>
          </p:nvPr>
        </p:nvGraphicFramePr>
        <p:xfrm>
          <a:off x="2333234" y="1055531"/>
          <a:ext cx="1981587" cy="189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9" name="CIRCLE CHART 3">
            <a:extLst>
              <a:ext uri="{FF2B5EF4-FFF2-40B4-BE49-F238E27FC236}">
                <a16:creationId xmlns:a16="http://schemas.microsoft.com/office/drawing/2014/main" id="{281646FB-6D47-4024-A7DA-813DDD5B45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3112949"/>
              </p:ext>
            </p:extLst>
          </p:nvPr>
        </p:nvGraphicFramePr>
        <p:xfrm>
          <a:off x="4153330" y="1055531"/>
          <a:ext cx="1981587" cy="189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44" name="SHAPE LAYER">
            <a:extLst>
              <a:ext uri="{FF2B5EF4-FFF2-40B4-BE49-F238E27FC236}">
                <a16:creationId xmlns:a16="http://schemas.microsoft.com/office/drawing/2014/main" id="{2369C7BE-A49F-4197-9600-24BF3D075C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4272" y="3390900"/>
            <a:ext cx="401270" cy="429932"/>
          </a:xfrm>
          <a:prstGeom prst="rect">
            <a:avLst/>
          </a:prstGeom>
        </p:spPr>
      </p:pic>
      <p:sp>
        <p:nvSpPr>
          <p:cNvPr id="45" name="TEXT DESCRIPTIONS">
            <a:extLst>
              <a:ext uri="{FF2B5EF4-FFF2-40B4-BE49-F238E27FC236}">
                <a16:creationId xmlns:a16="http://schemas.microsoft.com/office/drawing/2014/main" id="{268A8E0E-1920-45F4-913C-084D9BA7B329}"/>
              </a:ext>
            </a:extLst>
          </p:cNvPr>
          <p:cNvSpPr txBox="1"/>
          <p:nvPr/>
        </p:nvSpPr>
        <p:spPr>
          <a:xfrm>
            <a:off x="1033310" y="3269900"/>
            <a:ext cx="4485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</a:t>
            </a:r>
          </a:p>
        </p:txBody>
      </p:sp>
      <p:sp>
        <p:nvSpPr>
          <p:cNvPr id="27" name="PRESENTATIONS 1">
            <a:extLst>
              <a:ext uri="{FF2B5EF4-FFF2-40B4-BE49-F238E27FC236}">
                <a16:creationId xmlns:a16="http://schemas.microsoft.com/office/drawing/2014/main" id="{5B4B017E-D50E-49DE-84EE-BEF1F05D8606}"/>
              </a:ext>
            </a:extLst>
          </p:cNvPr>
          <p:cNvSpPr txBox="1"/>
          <p:nvPr/>
        </p:nvSpPr>
        <p:spPr>
          <a:xfrm>
            <a:off x="1033310" y="1680209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Fjalla One" panose="02000506040000020004" pitchFamily="2" charset="0"/>
              </a:rPr>
              <a:t>70%</a:t>
            </a:r>
          </a:p>
        </p:txBody>
      </p:sp>
      <p:sp>
        <p:nvSpPr>
          <p:cNvPr id="28" name="PRESENTATIONS 2">
            <a:extLst>
              <a:ext uri="{FF2B5EF4-FFF2-40B4-BE49-F238E27FC236}">
                <a16:creationId xmlns:a16="http://schemas.microsoft.com/office/drawing/2014/main" id="{E32BDAF6-4CB4-460C-9672-3E55161FA278}"/>
              </a:ext>
            </a:extLst>
          </p:cNvPr>
          <p:cNvSpPr txBox="1"/>
          <p:nvPr/>
        </p:nvSpPr>
        <p:spPr>
          <a:xfrm>
            <a:off x="2854188" y="1680209"/>
            <a:ext cx="939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Fjalla One" panose="02000506040000020004" pitchFamily="2" charset="0"/>
              </a:rPr>
              <a:t>75%</a:t>
            </a:r>
          </a:p>
        </p:txBody>
      </p:sp>
      <p:sp>
        <p:nvSpPr>
          <p:cNvPr id="29" name="PRESENTATIONS 3">
            <a:extLst>
              <a:ext uri="{FF2B5EF4-FFF2-40B4-BE49-F238E27FC236}">
                <a16:creationId xmlns:a16="http://schemas.microsoft.com/office/drawing/2014/main" id="{1562EBEB-797C-4E76-871D-BEE13C1CDC94}"/>
              </a:ext>
            </a:extLst>
          </p:cNvPr>
          <p:cNvSpPr txBox="1"/>
          <p:nvPr/>
        </p:nvSpPr>
        <p:spPr>
          <a:xfrm>
            <a:off x="4689424" y="1680209"/>
            <a:ext cx="982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Fjalla One" panose="02000506040000020004" pitchFamily="2" charset="0"/>
              </a:rPr>
              <a:t>60%</a:t>
            </a:r>
          </a:p>
        </p:txBody>
      </p:sp>
      <p:sp>
        <p:nvSpPr>
          <p:cNvPr id="47" name="TEXT DESCRIPTIONS">
            <a:extLst>
              <a:ext uri="{FF2B5EF4-FFF2-40B4-BE49-F238E27FC236}">
                <a16:creationId xmlns:a16="http://schemas.microsoft.com/office/drawing/2014/main" id="{10904B7C-595A-47AA-BA52-2A84E1DDE8AD}"/>
              </a:ext>
            </a:extLst>
          </p:cNvPr>
          <p:cNvSpPr txBox="1"/>
          <p:nvPr/>
        </p:nvSpPr>
        <p:spPr>
          <a:xfrm>
            <a:off x="2614136" y="2111095"/>
            <a:ext cx="146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Your Text</a:t>
            </a:r>
          </a:p>
        </p:txBody>
      </p:sp>
      <p:sp>
        <p:nvSpPr>
          <p:cNvPr id="48" name="TEXT DESCRIPTIONS">
            <a:extLst>
              <a:ext uri="{FF2B5EF4-FFF2-40B4-BE49-F238E27FC236}">
                <a16:creationId xmlns:a16="http://schemas.microsoft.com/office/drawing/2014/main" id="{5338B20D-9CED-49EF-802C-26AB9B6B26A5}"/>
              </a:ext>
            </a:extLst>
          </p:cNvPr>
          <p:cNvSpPr txBox="1"/>
          <p:nvPr/>
        </p:nvSpPr>
        <p:spPr>
          <a:xfrm>
            <a:off x="4401105" y="2111095"/>
            <a:ext cx="146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Your Text</a:t>
            </a:r>
          </a:p>
        </p:txBody>
      </p:sp>
      <p:sp>
        <p:nvSpPr>
          <p:cNvPr id="46" name="TEXT DESCRIPTIONS">
            <a:extLst>
              <a:ext uri="{FF2B5EF4-FFF2-40B4-BE49-F238E27FC236}">
                <a16:creationId xmlns:a16="http://schemas.microsoft.com/office/drawing/2014/main" id="{DDAD3181-7097-4E9D-B366-A5578D263A33}"/>
              </a:ext>
            </a:extLst>
          </p:cNvPr>
          <p:cNvSpPr txBox="1"/>
          <p:nvPr/>
        </p:nvSpPr>
        <p:spPr>
          <a:xfrm>
            <a:off x="742687" y="2111095"/>
            <a:ext cx="146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Your Text</a:t>
            </a:r>
          </a:p>
        </p:txBody>
      </p:sp>
      <p:sp>
        <p:nvSpPr>
          <p:cNvPr id="50" name="TEXT DESCRIPTIONS">
            <a:extLst>
              <a:ext uri="{FF2B5EF4-FFF2-40B4-BE49-F238E27FC236}">
                <a16:creationId xmlns:a16="http://schemas.microsoft.com/office/drawing/2014/main" id="{B5D39533-32BD-4022-A821-CC1D21651AC3}"/>
              </a:ext>
            </a:extLst>
          </p:cNvPr>
          <p:cNvSpPr txBox="1"/>
          <p:nvPr/>
        </p:nvSpPr>
        <p:spPr>
          <a:xfrm>
            <a:off x="399787" y="4499809"/>
            <a:ext cx="146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Your Text</a:t>
            </a:r>
          </a:p>
        </p:txBody>
      </p:sp>
      <p:sp>
        <p:nvSpPr>
          <p:cNvPr id="55" name="PRESENTATIONS 1">
            <a:extLst>
              <a:ext uri="{FF2B5EF4-FFF2-40B4-BE49-F238E27FC236}">
                <a16:creationId xmlns:a16="http://schemas.microsoft.com/office/drawing/2014/main" id="{D1D47C61-09C8-41D6-917F-984379C8C13A}"/>
              </a:ext>
            </a:extLst>
          </p:cNvPr>
          <p:cNvSpPr txBox="1"/>
          <p:nvPr/>
        </p:nvSpPr>
        <p:spPr>
          <a:xfrm>
            <a:off x="5377870" y="4478318"/>
            <a:ext cx="6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 panose="02000506040000020004" pitchFamily="2" charset="0"/>
              </a:rPr>
              <a:t>60%</a:t>
            </a:r>
          </a:p>
        </p:txBody>
      </p:sp>
      <p:sp>
        <p:nvSpPr>
          <p:cNvPr id="56" name="PRESENTATIONS 2">
            <a:extLst>
              <a:ext uri="{FF2B5EF4-FFF2-40B4-BE49-F238E27FC236}">
                <a16:creationId xmlns:a16="http://schemas.microsoft.com/office/drawing/2014/main" id="{468C8A69-88EC-411D-B98C-F34F02664DFF}"/>
              </a:ext>
            </a:extLst>
          </p:cNvPr>
          <p:cNvSpPr txBox="1"/>
          <p:nvPr/>
        </p:nvSpPr>
        <p:spPr>
          <a:xfrm>
            <a:off x="5377870" y="4807586"/>
            <a:ext cx="6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 panose="02000506040000020004" pitchFamily="2" charset="0"/>
              </a:rPr>
              <a:t>80%</a:t>
            </a:r>
          </a:p>
        </p:txBody>
      </p:sp>
      <p:sp>
        <p:nvSpPr>
          <p:cNvPr id="57" name="PRESENTATIONS 3">
            <a:extLst>
              <a:ext uri="{FF2B5EF4-FFF2-40B4-BE49-F238E27FC236}">
                <a16:creationId xmlns:a16="http://schemas.microsoft.com/office/drawing/2014/main" id="{D19C2792-5EC8-416B-8C81-CCE1C171ABD5}"/>
              </a:ext>
            </a:extLst>
          </p:cNvPr>
          <p:cNvSpPr txBox="1"/>
          <p:nvPr/>
        </p:nvSpPr>
        <p:spPr>
          <a:xfrm>
            <a:off x="5377870" y="5115363"/>
            <a:ext cx="6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 panose="02000506040000020004" pitchFamily="2" charset="0"/>
              </a:rPr>
              <a:t>50%</a:t>
            </a:r>
          </a:p>
        </p:txBody>
      </p:sp>
      <p:sp>
        <p:nvSpPr>
          <p:cNvPr id="58" name="PRESENTATIONS 4">
            <a:extLst>
              <a:ext uri="{FF2B5EF4-FFF2-40B4-BE49-F238E27FC236}">
                <a16:creationId xmlns:a16="http://schemas.microsoft.com/office/drawing/2014/main" id="{0908ADC1-0403-4948-A3B5-F70D6CB4EA58}"/>
              </a:ext>
            </a:extLst>
          </p:cNvPr>
          <p:cNvSpPr txBox="1"/>
          <p:nvPr/>
        </p:nvSpPr>
        <p:spPr>
          <a:xfrm>
            <a:off x="5389091" y="5437305"/>
            <a:ext cx="6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 panose="02000506040000020004" pitchFamily="2" charset="0"/>
              </a:rPr>
              <a:t>70%</a:t>
            </a:r>
          </a:p>
        </p:txBody>
      </p:sp>
      <p:sp>
        <p:nvSpPr>
          <p:cNvPr id="59" name="PRESENTATIONS 5">
            <a:extLst>
              <a:ext uri="{FF2B5EF4-FFF2-40B4-BE49-F238E27FC236}">
                <a16:creationId xmlns:a16="http://schemas.microsoft.com/office/drawing/2014/main" id="{AB7CA74B-B7AC-4755-B269-C347A5057646}"/>
              </a:ext>
            </a:extLst>
          </p:cNvPr>
          <p:cNvSpPr txBox="1"/>
          <p:nvPr/>
        </p:nvSpPr>
        <p:spPr>
          <a:xfrm>
            <a:off x="5389091" y="5745778"/>
            <a:ext cx="6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Fjalla One" panose="02000506040000020004" pitchFamily="2" charset="0"/>
              </a:rPr>
              <a:t>75%</a:t>
            </a:r>
          </a:p>
        </p:txBody>
      </p:sp>
      <p:grpSp>
        <p:nvGrpSpPr>
          <p:cNvPr id="10" name="CIRCLES CHART 1">
            <a:extLst>
              <a:ext uri="{FF2B5EF4-FFF2-40B4-BE49-F238E27FC236}">
                <a16:creationId xmlns:a16="http://schemas.microsoft.com/office/drawing/2014/main" id="{2CA2238E-313C-4174-AF0A-8DBCCEADD105}"/>
              </a:ext>
            </a:extLst>
          </p:cNvPr>
          <p:cNvGrpSpPr/>
          <p:nvPr/>
        </p:nvGrpSpPr>
        <p:grpSpPr>
          <a:xfrm>
            <a:off x="1587500" y="4591178"/>
            <a:ext cx="3623393" cy="116634"/>
            <a:chOff x="1587500" y="4591178"/>
            <a:chExt cx="3623393" cy="116634"/>
          </a:xfrm>
        </p:grpSpPr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DA4D8E29-1A2D-4B52-B7B8-DA8A6DBCA419}"/>
                </a:ext>
              </a:extLst>
            </p:cNvPr>
            <p:cNvSpPr/>
            <p:nvPr/>
          </p:nvSpPr>
          <p:spPr>
            <a:xfrm>
              <a:off x="158750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14FC4721-B323-42FD-8940-8703F9984657}"/>
                </a:ext>
              </a:extLst>
            </p:cNvPr>
            <p:cNvSpPr/>
            <p:nvPr/>
          </p:nvSpPr>
          <p:spPr>
            <a:xfrm>
              <a:off x="1802105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21379F04-7A5A-4A68-9F63-31824F5392F6}"/>
                </a:ext>
              </a:extLst>
            </p:cNvPr>
            <p:cNvSpPr/>
            <p:nvPr/>
          </p:nvSpPr>
          <p:spPr>
            <a:xfrm>
              <a:off x="2004749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026A5257-755C-4B28-91FA-F107BA22201F}"/>
                </a:ext>
              </a:extLst>
            </p:cNvPr>
            <p:cNvSpPr/>
            <p:nvPr/>
          </p:nvSpPr>
          <p:spPr>
            <a:xfrm>
              <a:off x="2219354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8CE3DCBD-1B96-4362-A7D8-8E93CCB69E49}"/>
                </a:ext>
              </a:extLst>
            </p:cNvPr>
            <p:cNvSpPr/>
            <p:nvPr/>
          </p:nvSpPr>
          <p:spPr>
            <a:xfrm>
              <a:off x="2418182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29F307D7-343B-4EE9-9CA1-A55E602C2724}"/>
                </a:ext>
              </a:extLst>
            </p:cNvPr>
            <p:cNvSpPr/>
            <p:nvPr/>
          </p:nvSpPr>
          <p:spPr>
            <a:xfrm>
              <a:off x="2632787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4BAECF72-45BC-4755-AD05-3933F04636C3}"/>
                </a:ext>
              </a:extLst>
            </p:cNvPr>
            <p:cNvSpPr/>
            <p:nvPr/>
          </p:nvSpPr>
          <p:spPr>
            <a:xfrm>
              <a:off x="283353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0BF9A328-ABB0-402B-B977-4CC76EBB36AE}"/>
                </a:ext>
              </a:extLst>
            </p:cNvPr>
            <p:cNvSpPr/>
            <p:nvPr/>
          </p:nvSpPr>
          <p:spPr>
            <a:xfrm>
              <a:off x="3048135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8" name="CIRCLE">
              <a:extLst>
                <a:ext uri="{FF2B5EF4-FFF2-40B4-BE49-F238E27FC236}">
                  <a16:creationId xmlns:a16="http://schemas.microsoft.com/office/drawing/2014/main" id="{2FA8FE7B-9513-4C27-994A-48C3A55EE0C3}"/>
                </a:ext>
              </a:extLst>
            </p:cNvPr>
            <p:cNvSpPr/>
            <p:nvPr/>
          </p:nvSpPr>
          <p:spPr>
            <a:xfrm>
              <a:off x="326808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CIRCLE">
              <a:extLst>
                <a:ext uri="{FF2B5EF4-FFF2-40B4-BE49-F238E27FC236}">
                  <a16:creationId xmlns:a16="http://schemas.microsoft.com/office/drawing/2014/main" id="{35A84D25-AE6F-498B-840A-76B87FC11FD5}"/>
                </a:ext>
              </a:extLst>
            </p:cNvPr>
            <p:cNvSpPr/>
            <p:nvPr/>
          </p:nvSpPr>
          <p:spPr>
            <a:xfrm>
              <a:off x="3687682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CIRCLE">
              <a:extLst>
                <a:ext uri="{FF2B5EF4-FFF2-40B4-BE49-F238E27FC236}">
                  <a16:creationId xmlns:a16="http://schemas.microsoft.com/office/drawing/2014/main" id="{C60CC933-7249-4A11-A2D0-96213A25A24C}"/>
                </a:ext>
              </a:extLst>
            </p:cNvPr>
            <p:cNvSpPr/>
            <p:nvPr/>
          </p:nvSpPr>
          <p:spPr>
            <a:xfrm>
              <a:off x="3898026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71944BD0-DF2D-474D-918D-19CF886E106B}"/>
                </a:ext>
              </a:extLst>
            </p:cNvPr>
            <p:cNvSpPr/>
            <p:nvPr/>
          </p:nvSpPr>
          <p:spPr>
            <a:xfrm>
              <a:off x="4102354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3BBFCE86-B7CA-4F7F-9061-9544B72820D0}"/>
                </a:ext>
              </a:extLst>
            </p:cNvPr>
            <p:cNvSpPr/>
            <p:nvPr/>
          </p:nvSpPr>
          <p:spPr>
            <a:xfrm>
              <a:off x="4322975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F7324254-C0BE-4474-9899-11BA5C7D74B2}"/>
                </a:ext>
              </a:extLst>
            </p:cNvPr>
            <p:cNvSpPr/>
            <p:nvPr/>
          </p:nvSpPr>
          <p:spPr>
            <a:xfrm>
              <a:off x="4527303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DDE10443-B97F-4C09-9B57-8EBA5C41ED96}"/>
                </a:ext>
              </a:extLst>
            </p:cNvPr>
            <p:cNvSpPr/>
            <p:nvPr/>
          </p:nvSpPr>
          <p:spPr>
            <a:xfrm>
              <a:off x="4705377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6B8DE499-C563-4D4B-8835-E2E60B500F70}"/>
                </a:ext>
              </a:extLst>
            </p:cNvPr>
            <p:cNvSpPr/>
            <p:nvPr/>
          </p:nvSpPr>
          <p:spPr>
            <a:xfrm>
              <a:off x="4909705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AAA9A9AF-6FF4-434A-B793-9EDDD0962390}"/>
                </a:ext>
              </a:extLst>
            </p:cNvPr>
            <p:cNvSpPr/>
            <p:nvPr/>
          </p:nvSpPr>
          <p:spPr>
            <a:xfrm>
              <a:off x="5094259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1" name="CIRCLE">
              <a:extLst>
                <a:ext uri="{FF2B5EF4-FFF2-40B4-BE49-F238E27FC236}">
                  <a16:creationId xmlns:a16="http://schemas.microsoft.com/office/drawing/2014/main" id="{C5391D58-4D04-4DA3-A129-C973672FACEF}"/>
                </a:ext>
              </a:extLst>
            </p:cNvPr>
            <p:cNvSpPr/>
            <p:nvPr/>
          </p:nvSpPr>
          <p:spPr>
            <a:xfrm>
              <a:off x="3472743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30" name="TEXT DESCRIPTIONS">
            <a:extLst>
              <a:ext uri="{FF2B5EF4-FFF2-40B4-BE49-F238E27FC236}">
                <a16:creationId xmlns:a16="http://schemas.microsoft.com/office/drawing/2014/main" id="{BD022E21-BCD2-4F5E-B240-B67970A421B5}"/>
              </a:ext>
            </a:extLst>
          </p:cNvPr>
          <p:cNvSpPr txBox="1"/>
          <p:nvPr/>
        </p:nvSpPr>
        <p:spPr>
          <a:xfrm>
            <a:off x="399787" y="4867989"/>
            <a:ext cx="146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Your Text</a:t>
            </a:r>
          </a:p>
        </p:txBody>
      </p:sp>
      <p:grpSp>
        <p:nvGrpSpPr>
          <p:cNvPr id="231" name="CIRCLES CHART 2">
            <a:extLst>
              <a:ext uri="{FF2B5EF4-FFF2-40B4-BE49-F238E27FC236}">
                <a16:creationId xmlns:a16="http://schemas.microsoft.com/office/drawing/2014/main" id="{308563AD-F0F3-445E-AFEB-68191C5F9427}"/>
              </a:ext>
            </a:extLst>
          </p:cNvPr>
          <p:cNvGrpSpPr/>
          <p:nvPr/>
        </p:nvGrpSpPr>
        <p:grpSpPr>
          <a:xfrm>
            <a:off x="1587500" y="4959358"/>
            <a:ext cx="3623393" cy="116634"/>
            <a:chOff x="1587500" y="4591178"/>
            <a:chExt cx="3623393" cy="116634"/>
          </a:xfrm>
        </p:grpSpPr>
        <p:sp>
          <p:nvSpPr>
            <p:cNvPr id="232" name="CIRCLE">
              <a:extLst>
                <a:ext uri="{FF2B5EF4-FFF2-40B4-BE49-F238E27FC236}">
                  <a16:creationId xmlns:a16="http://schemas.microsoft.com/office/drawing/2014/main" id="{3132AE30-57A8-489B-B2D2-4616B9EBF3A6}"/>
                </a:ext>
              </a:extLst>
            </p:cNvPr>
            <p:cNvSpPr/>
            <p:nvPr/>
          </p:nvSpPr>
          <p:spPr>
            <a:xfrm>
              <a:off x="158750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3" name="CIRCLE">
              <a:extLst>
                <a:ext uri="{FF2B5EF4-FFF2-40B4-BE49-F238E27FC236}">
                  <a16:creationId xmlns:a16="http://schemas.microsoft.com/office/drawing/2014/main" id="{0A418AAD-C5A8-4A47-9A4E-BE13A4F5C1E7}"/>
                </a:ext>
              </a:extLst>
            </p:cNvPr>
            <p:cNvSpPr/>
            <p:nvPr/>
          </p:nvSpPr>
          <p:spPr>
            <a:xfrm>
              <a:off x="1802105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4" name="CIRCLE">
              <a:extLst>
                <a:ext uri="{FF2B5EF4-FFF2-40B4-BE49-F238E27FC236}">
                  <a16:creationId xmlns:a16="http://schemas.microsoft.com/office/drawing/2014/main" id="{92CBE6DE-D3B6-42D5-BE03-97E0C7689A36}"/>
                </a:ext>
              </a:extLst>
            </p:cNvPr>
            <p:cNvSpPr/>
            <p:nvPr/>
          </p:nvSpPr>
          <p:spPr>
            <a:xfrm>
              <a:off x="2004749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5" name="CIRCLE">
              <a:extLst>
                <a:ext uri="{FF2B5EF4-FFF2-40B4-BE49-F238E27FC236}">
                  <a16:creationId xmlns:a16="http://schemas.microsoft.com/office/drawing/2014/main" id="{8CB3454F-B3D0-46B6-955C-931E5D5ADD9F}"/>
                </a:ext>
              </a:extLst>
            </p:cNvPr>
            <p:cNvSpPr/>
            <p:nvPr/>
          </p:nvSpPr>
          <p:spPr>
            <a:xfrm>
              <a:off x="2219354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6" name="CIRCLE">
              <a:extLst>
                <a:ext uri="{FF2B5EF4-FFF2-40B4-BE49-F238E27FC236}">
                  <a16:creationId xmlns:a16="http://schemas.microsoft.com/office/drawing/2014/main" id="{92D75741-DAEE-4D91-B616-851402D218C7}"/>
                </a:ext>
              </a:extLst>
            </p:cNvPr>
            <p:cNvSpPr/>
            <p:nvPr/>
          </p:nvSpPr>
          <p:spPr>
            <a:xfrm>
              <a:off x="2418182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7" name="CIRCLE">
              <a:extLst>
                <a:ext uri="{FF2B5EF4-FFF2-40B4-BE49-F238E27FC236}">
                  <a16:creationId xmlns:a16="http://schemas.microsoft.com/office/drawing/2014/main" id="{43C2A0A8-35EE-41D8-B241-5A2CA33A2686}"/>
                </a:ext>
              </a:extLst>
            </p:cNvPr>
            <p:cNvSpPr/>
            <p:nvPr/>
          </p:nvSpPr>
          <p:spPr>
            <a:xfrm>
              <a:off x="2632787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8" name="CIRCLE">
              <a:extLst>
                <a:ext uri="{FF2B5EF4-FFF2-40B4-BE49-F238E27FC236}">
                  <a16:creationId xmlns:a16="http://schemas.microsoft.com/office/drawing/2014/main" id="{71388C1C-673F-4414-BC99-5187757ADCC6}"/>
                </a:ext>
              </a:extLst>
            </p:cNvPr>
            <p:cNvSpPr/>
            <p:nvPr/>
          </p:nvSpPr>
          <p:spPr>
            <a:xfrm>
              <a:off x="283353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9" name="CIRCLE">
              <a:extLst>
                <a:ext uri="{FF2B5EF4-FFF2-40B4-BE49-F238E27FC236}">
                  <a16:creationId xmlns:a16="http://schemas.microsoft.com/office/drawing/2014/main" id="{81F024FE-61F0-4DE2-BC24-E35A54D46779}"/>
                </a:ext>
              </a:extLst>
            </p:cNvPr>
            <p:cNvSpPr/>
            <p:nvPr/>
          </p:nvSpPr>
          <p:spPr>
            <a:xfrm>
              <a:off x="3048135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0" name="CIRCLE">
              <a:extLst>
                <a:ext uri="{FF2B5EF4-FFF2-40B4-BE49-F238E27FC236}">
                  <a16:creationId xmlns:a16="http://schemas.microsoft.com/office/drawing/2014/main" id="{6801E107-EB08-4F3A-B6B5-347AA02C879E}"/>
                </a:ext>
              </a:extLst>
            </p:cNvPr>
            <p:cNvSpPr/>
            <p:nvPr/>
          </p:nvSpPr>
          <p:spPr>
            <a:xfrm>
              <a:off x="326808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1" name="CIRCLE">
              <a:extLst>
                <a:ext uri="{FF2B5EF4-FFF2-40B4-BE49-F238E27FC236}">
                  <a16:creationId xmlns:a16="http://schemas.microsoft.com/office/drawing/2014/main" id="{48F860D8-21BE-4BB3-8BA0-CD79E3352E6F}"/>
                </a:ext>
              </a:extLst>
            </p:cNvPr>
            <p:cNvSpPr/>
            <p:nvPr/>
          </p:nvSpPr>
          <p:spPr>
            <a:xfrm>
              <a:off x="3687682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2" name="CIRCLE">
              <a:extLst>
                <a:ext uri="{FF2B5EF4-FFF2-40B4-BE49-F238E27FC236}">
                  <a16:creationId xmlns:a16="http://schemas.microsoft.com/office/drawing/2014/main" id="{14844FDB-9939-4127-B282-70DD467848F4}"/>
                </a:ext>
              </a:extLst>
            </p:cNvPr>
            <p:cNvSpPr/>
            <p:nvPr/>
          </p:nvSpPr>
          <p:spPr>
            <a:xfrm>
              <a:off x="3898026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3" name="CIRCLE">
              <a:extLst>
                <a:ext uri="{FF2B5EF4-FFF2-40B4-BE49-F238E27FC236}">
                  <a16:creationId xmlns:a16="http://schemas.microsoft.com/office/drawing/2014/main" id="{AE6FB654-2E2F-430F-BAF4-C66EF2544C20}"/>
                </a:ext>
              </a:extLst>
            </p:cNvPr>
            <p:cNvSpPr/>
            <p:nvPr/>
          </p:nvSpPr>
          <p:spPr>
            <a:xfrm>
              <a:off x="4102354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4" name="CIRCLE">
              <a:extLst>
                <a:ext uri="{FF2B5EF4-FFF2-40B4-BE49-F238E27FC236}">
                  <a16:creationId xmlns:a16="http://schemas.microsoft.com/office/drawing/2014/main" id="{F788F1DE-60BB-4EE3-913F-EF77FBEF1DF5}"/>
                </a:ext>
              </a:extLst>
            </p:cNvPr>
            <p:cNvSpPr/>
            <p:nvPr/>
          </p:nvSpPr>
          <p:spPr>
            <a:xfrm>
              <a:off x="4322975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5" name="CIRCLE">
              <a:extLst>
                <a:ext uri="{FF2B5EF4-FFF2-40B4-BE49-F238E27FC236}">
                  <a16:creationId xmlns:a16="http://schemas.microsoft.com/office/drawing/2014/main" id="{863F1A92-457D-4EF8-96AB-A84026C3B2B4}"/>
                </a:ext>
              </a:extLst>
            </p:cNvPr>
            <p:cNvSpPr/>
            <p:nvPr/>
          </p:nvSpPr>
          <p:spPr>
            <a:xfrm>
              <a:off x="4527303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6" name="CIRCLE">
              <a:extLst>
                <a:ext uri="{FF2B5EF4-FFF2-40B4-BE49-F238E27FC236}">
                  <a16:creationId xmlns:a16="http://schemas.microsoft.com/office/drawing/2014/main" id="{EA78AEDF-7D26-4BDA-8795-68F4DDCD5ADA}"/>
                </a:ext>
              </a:extLst>
            </p:cNvPr>
            <p:cNvSpPr/>
            <p:nvPr/>
          </p:nvSpPr>
          <p:spPr>
            <a:xfrm>
              <a:off x="4705377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7" name="CIRCLE">
              <a:extLst>
                <a:ext uri="{FF2B5EF4-FFF2-40B4-BE49-F238E27FC236}">
                  <a16:creationId xmlns:a16="http://schemas.microsoft.com/office/drawing/2014/main" id="{C4798021-5D06-4BD2-9502-AB8517BCCDA3}"/>
                </a:ext>
              </a:extLst>
            </p:cNvPr>
            <p:cNvSpPr/>
            <p:nvPr/>
          </p:nvSpPr>
          <p:spPr>
            <a:xfrm>
              <a:off x="4909705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8" name="CIRCLE">
              <a:extLst>
                <a:ext uri="{FF2B5EF4-FFF2-40B4-BE49-F238E27FC236}">
                  <a16:creationId xmlns:a16="http://schemas.microsoft.com/office/drawing/2014/main" id="{5C5F3750-D09E-4065-8F5C-911ED15A2C6D}"/>
                </a:ext>
              </a:extLst>
            </p:cNvPr>
            <p:cNvSpPr/>
            <p:nvPr/>
          </p:nvSpPr>
          <p:spPr>
            <a:xfrm>
              <a:off x="5094259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9" name="CIRCLE">
              <a:extLst>
                <a:ext uri="{FF2B5EF4-FFF2-40B4-BE49-F238E27FC236}">
                  <a16:creationId xmlns:a16="http://schemas.microsoft.com/office/drawing/2014/main" id="{EB49571B-8FD9-4029-BE44-68083862BFBC}"/>
                </a:ext>
              </a:extLst>
            </p:cNvPr>
            <p:cNvSpPr/>
            <p:nvPr/>
          </p:nvSpPr>
          <p:spPr>
            <a:xfrm>
              <a:off x="3472743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50" name="TEXT DESCRIPTIONS">
            <a:extLst>
              <a:ext uri="{FF2B5EF4-FFF2-40B4-BE49-F238E27FC236}">
                <a16:creationId xmlns:a16="http://schemas.microsoft.com/office/drawing/2014/main" id="{D4B2F75B-B4B1-4A09-95E3-62E6AFD89A65}"/>
              </a:ext>
            </a:extLst>
          </p:cNvPr>
          <p:cNvSpPr txBox="1"/>
          <p:nvPr/>
        </p:nvSpPr>
        <p:spPr>
          <a:xfrm>
            <a:off x="399787" y="5171251"/>
            <a:ext cx="146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Your Text</a:t>
            </a:r>
          </a:p>
        </p:txBody>
      </p:sp>
      <p:grpSp>
        <p:nvGrpSpPr>
          <p:cNvPr id="251" name="CIRCLES CHART 3">
            <a:extLst>
              <a:ext uri="{FF2B5EF4-FFF2-40B4-BE49-F238E27FC236}">
                <a16:creationId xmlns:a16="http://schemas.microsoft.com/office/drawing/2014/main" id="{04A5B7B5-45ED-40F5-A470-FD4754D52379}"/>
              </a:ext>
            </a:extLst>
          </p:cNvPr>
          <p:cNvGrpSpPr/>
          <p:nvPr/>
        </p:nvGrpSpPr>
        <p:grpSpPr>
          <a:xfrm>
            <a:off x="1587500" y="5262620"/>
            <a:ext cx="3623393" cy="116634"/>
            <a:chOff x="1587500" y="4591178"/>
            <a:chExt cx="3623393" cy="116634"/>
          </a:xfrm>
        </p:grpSpPr>
        <p:sp>
          <p:nvSpPr>
            <p:cNvPr id="252" name="CIRCLE">
              <a:extLst>
                <a:ext uri="{FF2B5EF4-FFF2-40B4-BE49-F238E27FC236}">
                  <a16:creationId xmlns:a16="http://schemas.microsoft.com/office/drawing/2014/main" id="{E50D767C-F4E6-4198-871C-644B0237381A}"/>
                </a:ext>
              </a:extLst>
            </p:cNvPr>
            <p:cNvSpPr/>
            <p:nvPr/>
          </p:nvSpPr>
          <p:spPr>
            <a:xfrm>
              <a:off x="158750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3" name="CIRCLE">
              <a:extLst>
                <a:ext uri="{FF2B5EF4-FFF2-40B4-BE49-F238E27FC236}">
                  <a16:creationId xmlns:a16="http://schemas.microsoft.com/office/drawing/2014/main" id="{57D5206D-FBE5-4404-8DC4-57C48A863AF8}"/>
                </a:ext>
              </a:extLst>
            </p:cNvPr>
            <p:cNvSpPr/>
            <p:nvPr/>
          </p:nvSpPr>
          <p:spPr>
            <a:xfrm>
              <a:off x="1802105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4" name="CIRCLE">
              <a:extLst>
                <a:ext uri="{FF2B5EF4-FFF2-40B4-BE49-F238E27FC236}">
                  <a16:creationId xmlns:a16="http://schemas.microsoft.com/office/drawing/2014/main" id="{A3AAE906-23B7-4582-95AD-79048F3AE061}"/>
                </a:ext>
              </a:extLst>
            </p:cNvPr>
            <p:cNvSpPr/>
            <p:nvPr/>
          </p:nvSpPr>
          <p:spPr>
            <a:xfrm>
              <a:off x="2004749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5" name="CIRCLE">
              <a:extLst>
                <a:ext uri="{FF2B5EF4-FFF2-40B4-BE49-F238E27FC236}">
                  <a16:creationId xmlns:a16="http://schemas.microsoft.com/office/drawing/2014/main" id="{4AF2F069-9ABC-4B1C-ACCE-28785BD7F03A}"/>
                </a:ext>
              </a:extLst>
            </p:cNvPr>
            <p:cNvSpPr/>
            <p:nvPr/>
          </p:nvSpPr>
          <p:spPr>
            <a:xfrm>
              <a:off x="2219354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6" name="CIRCLE">
              <a:extLst>
                <a:ext uri="{FF2B5EF4-FFF2-40B4-BE49-F238E27FC236}">
                  <a16:creationId xmlns:a16="http://schemas.microsoft.com/office/drawing/2014/main" id="{8788486E-518C-4778-9DC4-8CA906C27BAF}"/>
                </a:ext>
              </a:extLst>
            </p:cNvPr>
            <p:cNvSpPr/>
            <p:nvPr/>
          </p:nvSpPr>
          <p:spPr>
            <a:xfrm>
              <a:off x="2418182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7" name="CIRCLE">
              <a:extLst>
                <a:ext uri="{FF2B5EF4-FFF2-40B4-BE49-F238E27FC236}">
                  <a16:creationId xmlns:a16="http://schemas.microsoft.com/office/drawing/2014/main" id="{EC4689B3-6281-4D2F-9D7F-63B5E0CC048C}"/>
                </a:ext>
              </a:extLst>
            </p:cNvPr>
            <p:cNvSpPr/>
            <p:nvPr/>
          </p:nvSpPr>
          <p:spPr>
            <a:xfrm>
              <a:off x="2632787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8" name="CIRCLE">
              <a:extLst>
                <a:ext uri="{FF2B5EF4-FFF2-40B4-BE49-F238E27FC236}">
                  <a16:creationId xmlns:a16="http://schemas.microsoft.com/office/drawing/2014/main" id="{EE5E83EC-2D36-4E38-96D6-6D6AC237E702}"/>
                </a:ext>
              </a:extLst>
            </p:cNvPr>
            <p:cNvSpPr/>
            <p:nvPr/>
          </p:nvSpPr>
          <p:spPr>
            <a:xfrm>
              <a:off x="283353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9" name="CIRCLE">
              <a:extLst>
                <a:ext uri="{FF2B5EF4-FFF2-40B4-BE49-F238E27FC236}">
                  <a16:creationId xmlns:a16="http://schemas.microsoft.com/office/drawing/2014/main" id="{FB042582-6F39-4640-9241-A0CF390718BB}"/>
                </a:ext>
              </a:extLst>
            </p:cNvPr>
            <p:cNvSpPr/>
            <p:nvPr/>
          </p:nvSpPr>
          <p:spPr>
            <a:xfrm>
              <a:off x="3048135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0" name="CIRCLE">
              <a:extLst>
                <a:ext uri="{FF2B5EF4-FFF2-40B4-BE49-F238E27FC236}">
                  <a16:creationId xmlns:a16="http://schemas.microsoft.com/office/drawing/2014/main" id="{BD926901-C2B8-49D2-89A5-48004F44B783}"/>
                </a:ext>
              </a:extLst>
            </p:cNvPr>
            <p:cNvSpPr/>
            <p:nvPr/>
          </p:nvSpPr>
          <p:spPr>
            <a:xfrm>
              <a:off x="326808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1" name="CIRCLE">
              <a:extLst>
                <a:ext uri="{FF2B5EF4-FFF2-40B4-BE49-F238E27FC236}">
                  <a16:creationId xmlns:a16="http://schemas.microsoft.com/office/drawing/2014/main" id="{B5EE589C-BE25-4610-997E-29C39BE64B1D}"/>
                </a:ext>
              </a:extLst>
            </p:cNvPr>
            <p:cNvSpPr/>
            <p:nvPr/>
          </p:nvSpPr>
          <p:spPr>
            <a:xfrm>
              <a:off x="3687682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2" name="CIRCLE">
              <a:extLst>
                <a:ext uri="{FF2B5EF4-FFF2-40B4-BE49-F238E27FC236}">
                  <a16:creationId xmlns:a16="http://schemas.microsoft.com/office/drawing/2014/main" id="{8F9087A2-6911-49A3-BA38-12E82D65BF46}"/>
                </a:ext>
              </a:extLst>
            </p:cNvPr>
            <p:cNvSpPr/>
            <p:nvPr/>
          </p:nvSpPr>
          <p:spPr>
            <a:xfrm>
              <a:off x="3898026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3" name="CIRCLE">
              <a:extLst>
                <a:ext uri="{FF2B5EF4-FFF2-40B4-BE49-F238E27FC236}">
                  <a16:creationId xmlns:a16="http://schemas.microsoft.com/office/drawing/2014/main" id="{6042A830-6CDF-42E3-8369-AAA3C22FA6EE}"/>
                </a:ext>
              </a:extLst>
            </p:cNvPr>
            <p:cNvSpPr/>
            <p:nvPr/>
          </p:nvSpPr>
          <p:spPr>
            <a:xfrm>
              <a:off x="4102354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4" name="CIRCLE">
              <a:extLst>
                <a:ext uri="{FF2B5EF4-FFF2-40B4-BE49-F238E27FC236}">
                  <a16:creationId xmlns:a16="http://schemas.microsoft.com/office/drawing/2014/main" id="{0B1EAA1A-B8EB-4CBA-83DD-02A7F2B0FD8C}"/>
                </a:ext>
              </a:extLst>
            </p:cNvPr>
            <p:cNvSpPr/>
            <p:nvPr/>
          </p:nvSpPr>
          <p:spPr>
            <a:xfrm>
              <a:off x="4322975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5" name="CIRCLE">
              <a:extLst>
                <a:ext uri="{FF2B5EF4-FFF2-40B4-BE49-F238E27FC236}">
                  <a16:creationId xmlns:a16="http://schemas.microsoft.com/office/drawing/2014/main" id="{784876E3-D912-4E89-8FEA-65388A618B63}"/>
                </a:ext>
              </a:extLst>
            </p:cNvPr>
            <p:cNvSpPr/>
            <p:nvPr/>
          </p:nvSpPr>
          <p:spPr>
            <a:xfrm>
              <a:off x="4527303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6" name="CIRCLE">
              <a:extLst>
                <a:ext uri="{FF2B5EF4-FFF2-40B4-BE49-F238E27FC236}">
                  <a16:creationId xmlns:a16="http://schemas.microsoft.com/office/drawing/2014/main" id="{0A2CA22C-CD04-49EA-BA2E-92884AD625E1}"/>
                </a:ext>
              </a:extLst>
            </p:cNvPr>
            <p:cNvSpPr/>
            <p:nvPr/>
          </p:nvSpPr>
          <p:spPr>
            <a:xfrm>
              <a:off x="4705377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7" name="CIRCLE">
              <a:extLst>
                <a:ext uri="{FF2B5EF4-FFF2-40B4-BE49-F238E27FC236}">
                  <a16:creationId xmlns:a16="http://schemas.microsoft.com/office/drawing/2014/main" id="{5A6F11AA-3647-4E72-9658-2ABF1F8F4771}"/>
                </a:ext>
              </a:extLst>
            </p:cNvPr>
            <p:cNvSpPr/>
            <p:nvPr/>
          </p:nvSpPr>
          <p:spPr>
            <a:xfrm>
              <a:off x="4909705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8" name="CIRCLE">
              <a:extLst>
                <a:ext uri="{FF2B5EF4-FFF2-40B4-BE49-F238E27FC236}">
                  <a16:creationId xmlns:a16="http://schemas.microsoft.com/office/drawing/2014/main" id="{390D62CF-F1A4-49D9-A979-4C069AF5310D}"/>
                </a:ext>
              </a:extLst>
            </p:cNvPr>
            <p:cNvSpPr/>
            <p:nvPr/>
          </p:nvSpPr>
          <p:spPr>
            <a:xfrm>
              <a:off x="5094259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9" name="CIRCLE">
              <a:extLst>
                <a:ext uri="{FF2B5EF4-FFF2-40B4-BE49-F238E27FC236}">
                  <a16:creationId xmlns:a16="http://schemas.microsoft.com/office/drawing/2014/main" id="{15BD2784-6674-45FF-946F-9316625BD8D4}"/>
                </a:ext>
              </a:extLst>
            </p:cNvPr>
            <p:cNvSpPr/>
            <p:nvPr/>
          </p:nvSpPr>
          <p:spPr>
            <a:xfrm>
              <a:off x="3472743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0" name="TEXT DESCRIPTIONS">
            <a:extLst>
              <a:ext uri="{FF2B5EF4-FFF2-40B4-BE49-F238E27FC236}">
                <a16:creationId xmlns:a16="http://schemas.microsoft.com/office/drawing/2014/main" id="{A978E686-5A6A-45EB-8610-C32B0FC72E14}"/>
              </a:ext>
            </a:extLst>
          </p:cNvPr>
          <p:cNvSpPr txBox="1"/>
          <p:nvPr/>
        </p:nvSpPr>
        <p:spPr>
          <a:xfrm>
            <a:off x="399787" y="5515970"/>
            <a:ext cx="146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Your Text</a:t>
            </a:r>
          </a:p>
        </p:txBody>
      </p:sp>
      <p:grpSp>
        <p:nvGrpSpPr>
          <p:cNvPr id="271" name="CIRCLES CHART 4">
            <a:extLst>
              <a:ext uri="{FF2B5EF4-FFF2-40B4-BE49-F238E27FC236}">
                <a16:creationId xmlns:a16="http://schemas.microsoft.com/office/drawing/2014/main" id="{7E52D7B1-E4F4-4F1B-B2F1-E0CDF789A680}"/>
              </a:ext>
            </a:extLst>
          </p:cNvPr>
          <p:cNvGrpSpPr/>
          <p:nvPr/>
        </p:nvGrpSpPr>
        <p:grpSpPr>
          <a:xfrm>
            <a:off x="1587500" y="5607339"/>
            <a:ext cx="3623393" cy="116634"/>
            <a:chOff x="1587500" y="4591178"/>
            <a:chExt cx="3623393" cy="116634"/>
          </a:xfrm>
        </p:grpSpPr>
        <p:sp>
          <p:nvSpPr>
            <p:cNvPr id="272" name="CIRCLE">
              <a:extLst>
                <a:ext uri="{FF2B5EF4-FFF2-40B4-BE49-F238E27FC236}">
                  <a16:creationId xmlns:a16="http://schemas.microsoft.com/office/drawing/2014/main" id="{495A97A4-7D46-4CE7-BE23-F15EAF1B0308}"/>
                </a:ext>
              </a:extLst>
            </p:cNvPr>
            <p:cNvSpPr/>
            <p:nvPr/>
          </p:nvSpPr>
          <p:spPr>
            <a:xfrm>
              <a:off x="158750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3" name="CIRCLE">
              <a:extLst>
                <a:ext uri="{FF2B5EF4-FFF2-40B4-BE49-F238E27FC236}">
                  <a16:creationId xmlns:a16="http://schemas.microsoft.com/office/drawing/2014/main" id="{5E5B438C-BD63-46A3-9953-FB8AE612148D}"/>
                </a:ext>
              </a:extLst>
            </p:cNvPr>
            <p:cNvSpPr/>
            <p:nvPr/>
          </p:nvSpPr>
          <p:spPr>
            <a:xfrm>
              <a:off x="1802105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4" name="CIRCLE">
              <a:extLst>
                <a:ext uri="{FF2B5EF4-FFF2-40B4-BE49-F238E27FC236}">
                  <a16:creationId xmlns:a16="http://schemas.microsoft.com/office/drawing/2014/main" id="{401705A4-88DB-4797-A435-EC9977873DD9}"/>
                </a:ext>
              </a:extLst>
            </p:cNvPr>
            <p:cNvSpPr/>
            <p:nvPr/>
          </p:nvSpPr>
          <p:spPr>
            <a:xfrm>
              <a:off x="2004749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5" name="CIRCLE">
              <a:extLst>
                <a:ext uri="{FF2B5EF4-FFF2-40B4-BE49-F238E27FC236}">
                  <a16:creationId xmlns:a16="http://schemas.microsoft.com/office/drawing/2014/main" id="{77E50137-66B5-44F3-9215-182701679103}"/>
                </a:ext>
              </a:extLst>
            </p:cNvPr>
            <p:cNvSpPr/>
            <p:nvPr/>
          </p:nvSpPr>
          <p:spPr>
            <a:xfrm>
              <a:off x="2219354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6" name="CIRCLE">
              <a:extLst>
                <a:ext uri="{FF2B5EF4-FFF2-40B4-BE49-F238E27FC236}">
                  <a16:creationId xmlns:a16="http://schemas.microsoft.com/office/drawing/2014/main" id="{BC9892CA-5FEC-44E8-AD4E-BEB41927E129}"/>
                </a:ext>
              </a:extLst>
            </p:cNvPr>
            <p:cNvSpPr/>
            <p:nvPr/>
          </p:nvSpPr>
          <p:spPr>
            <a:xfrm>
              <a:off x="2418182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7" name="CIRCLE">
              <a:extLst>
                <a:ext uri="{FF2B5EF4-FFF2-40B4-BE49-F238E27FC236}">
                  <a16:creationId xmlns:a16="http://schemas.microsoft.com/office/drawing/2014/main" id="{77B7C504-5EC7-4FE4-B8BF-90105CE463A1}"/>
                </a:ext>
              </a:extLst>
            </p:cNvPr>
            <p:cNvSpPr/>
            <p:nvPr/>
          </p:nvSpPr>
          <p:spPr>
            <a:xfrm>
              <a:off x="2632787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8" name="CIRCLE">
              <a:extLst>
                <a:ext uri="{FF2B5EF4-FFF2-40B4-BE49-F238E27FC236}">
                  <a16:creationId xmlns:a16="http://schemas.microsoft.com/office/drawing/2014/main" id="{D3829533-12B2-473A-A750-060D9D261EEB}"/>
                </a:ext>
              </a:extLst>
            </p:cNvPr>
            <p:cNvSpPr/>
            <p:nvPr/>
          </p:nvSpPr>
          <p:spPr>
            <a:xfrm>
              <a:off x="283353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9" name="CIRCLE">
              <a:extLst>
                <a:ext uri="{FF2B5EF4-FFF2-40B4-BE49-F238E27FC236}">
                  <a16:creationId xmlns:a16="http://schemas.microsoft.com/office/drawing/2014/main" id="{A46F0915-AA4A-47C9-9485-513149BE9954}"/>
                </a:ext>
              </a:extLst>
            </p:cNvPr>
            <p:cNvSpPr/>
            <p:nvPr/>
          </p:nvSpPr>
          <p:spPr>
            <a:xfrm>
              <a:off x="3048135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0" name="CIRCLE">
              <a:extLst>
                <a:ext uri="{FF2B5EF4-FFF2-40B4-BE49-F238E27FC236}">
                  <a16:creationId xmlns:a16="http://schemas.microsoft.com/office/drawing/2014/main" id="{8B4322A9-37CC-4DA2-8EBC-4EFD764BD620}"/>
                </a:ext>
              </a:extLst>
            </p:cNvPr>
            <p:cNvSpPr/>
            <p:nvPr/>
          </p:nvSpPr>
          <p:spPr>
            <a:xfrm>
              <a:off x="326808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1" name="CIRCLE">
              <a:extLst>
                <a:ext uri="{FF2B5EF4-FFF2-40B4-BE49-F238E27FC236}">
                  <a16:creationId xmlns:a16="http://schemas.microsoft.com/office/drawing/2014/main" id="{6595977D-1D3B-4CF7-A25C-563BF73A23D1}"/>
                </a:ext>
              </a:extLst>
            </p:cNvPr>
            <p:cNvSpPr/>
            <p:nvPr/>
          </p:nvSpPr>
          <p:spPr>
            <a:xfrm>
              <a:off x="3687682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2" name="CIRCLE">
              <a:extLst>
                <a:ext uri="{FF2B5EF4-FFF2-40B4-BE49-F238E27FC236}">
                  <a16:creationId xmlns:a16="http://schemas.microsoft.com/office/drawing/2014/main" id="{53A09AFC-0A6F-49DD-9F4F-781208F36387}"/>
                </a:ext>
              </a:extLst>
            </p:cNvPr>
            <p:cNvSpPr/>
            <p:nvPr/>
          </p:nvSpPr>
          <p:spPr>
            <a:xfrm>
              <a:off x="3898026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3" name="CIRCLE">
              <a:extLst>
                <a:ext uri="{FF2B5EF4-FFF2-40B4-BE49-F238E27FC236}">
                  <a16:creationId xmlns:a16="http://schemas.microsoft.com/office/drawing/2014/main" id="{608348F8-6B66-4C97-9CB3-E75F53091E3E}"/>
                </a:ext>
              </a:extLst>
            </p:cNvPr>
            <p:cNvSpPr/>
            <p:nvPr/>
          </p:nvSpPr>
          <p:spPr>
            <a:xfrm>
              <a:off x="4102354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4" name="CIRCLE">
              <a:extLst>
                <a:ext uri="{FF2B5EF4-FFF2-40B4-BE49-F238E27FC236}">
                  <a16:creationId xmlns:a16="http://schemas.microsoft.com/office/drawing/2014/main" id="{D4554438-6B48-4434-8461-FF03A40F81FF}"/>
                </a:ext>
              </a:extLst>
            </p:cNvPr>
            <p:cNvSpPr/>
            <p:nvPr/>
          </p:nvSpPr>
          <p:spPr>
            <a:xfrm>
              <a:off x="4322975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5" name="CIRCLE">
              <a:extLst>
                <a:ext uri="{FF2B5EF4-FFF2-40B4-BE49-F238E27FC236}">
                  <a16:creationId xmlns:a16="http://schemas.microsoft.com/office/drawing/2014/main" id="{1BBFEB2E-43DD-4DE5-B9D0-509F69622CF6}"/>
                </a:ext>
              </a:extLst>
            </p:cNvPr>
            <p:cNvSpPr/>
            <p:nvPr/>
          </p:nvSpPr>
          <p:spPr>
            <a:xfrm>
              <a:off x="4527303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6" name="CIRCLE">
              <a:extLst>
                <a:ext uri="{FF2B5EF4-FFF2-40B4-BE49-F238E27FC236}">
                  <a16:creationId xmlns:a16="http://schemas.microsoft.com/office/drawing/2014/main" id="{EA59E9ED-ABAD-4777-A69F-5215980BACD9}"/>
                </a:ext>
              </a:extLst>
            </p:cNvPr>
            <p:cNvSpPr/>
            <p:nvPr/>
          </p:nvSpPr>
          <p:spPr>
            <a:xfrm>
              <a:off x="4705377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7" name="CIRCLE">
              <a:extLst>
                <a:ext uri="{FF2B5EF4-FFF2-40B4-BE49-F238E27FC236}">
                  <a16:creationId xmlns:a16="http://schemas.microsoft.com/office/drawing/2014/main" id="{2F15BE8A-ED20-4D7B-AF4C-D9B5DD1A6C7E}"/>
                </a:ext>
              </a:extLst>
            </p:cNvPr>
            <p:cNvSpPr/>
            <p:nvPr/>
          </p:nvSpPr>
          <p:spPr>
            <a:xfrm>
              <a:off x="4909705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8" name="CIRCLE">
              <a:extLst>
                <a:ext uri="{FF2B5EF4-FFF2-40B4-BE49-F238E27FC236}">
                  <a16:creationId xmlns:a16="http://schemas.microsoft.com/office/drawing/2014/main" id="{7D3433C8-F15E-4BCA-AF3F-1AEEF2B29069}"/>
                </a:ext>
              </a:extLst>
            </p:cNvPr>
            <p:cNvSpPr/>
            <p:nvPr/>
          </p:nvSpPr>
          <p:spPr>
            <a:xfrm>
              <a:off x="5094259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9" name="CIRCLE">
              <a:extLst>
                <a:ext uri="{FF2B5EF4-FFF2-40B4-BE49-F238E27FC236}">
                  <a16:creationId xmlns:a16="http://schemas.microsoft.com/office/drawing/2014/main" id="{1B9C1738-0587-424C-8F37-F12B69CBB1D4}"/>
                </a:ext>
              </a:extLst>
            </p:cNvPr>
            <p:cNvSpPr/>
            <p:nvPr/>
          </p:nvSpPr>
          <p:spPr>
            <a:xfrm>
              <a:off x="3472743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90" name="TEXT DESCRIPTIONS">
            <a:extLst>
              <a:ext uri="{FF2B5EF4-FFF2-40B4-BE49-F238E27FC236}">
                <a16:creationId xmlns:a16="http://schemas.microsoft.com/office/drawing/2014/main" id="{87EB71CB-9891-46C8-BED1-A84A7F623584}"/>
              </a:ext>
            </a:extLst>
          </p:cNvPr>
          <p:cNvSpPr txBox="1"/>
          <p:nvPr/>
        </p:nvSpPr>
        <p:spPr>
          <a:xfrm>
            <a:off x="399787" y="5797475"/>
            <a:ext cx="146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Your Text</a:t>
            </a:r>
          </a:p>
        </p:txBody>
      </p:sp>
      <p:grpSp>
        <p:nvGrpSpPr>
          <p:cNvPr id="291" name="CIRCLES CHART 5">
            <a:extLst>
              <a:ext uri="{FF2B5EF4-FFF2-40B4-BE49-F238E27FC236}">
                <a16:creationId xmlns:a16="http://schemas.microsoft.com/office/drawing/2014/main" id="{9FB7EDE3-202B-4785-9AB9-E2041B71A71B}"/>
              </a:ext>
            </a:extLst>
          </p:cNvPr>
          <p:cNvGrpSpPr/>
          <p:nvPr/>
        </p:nvGrpSpPr>
        <p:grpSpPr>
          <a:xfrm>
            <a:off x="1587500" y="5888844"/>
            <a:ext cx="3623393" cy="116634"/>
            <a:chOff x="1587500" y="4591178"/>
            <a:chExt cx="3623393" cy="116634"/>
          </a:xfrm>
        </p:grpSpPr>
        <p:sp>
          <p:nvSpPr>
            <p:cNvPr id="292" name="CIRCLE">
              <a:extLst>
                <a:ext uri="{FF2B5EF4-FFF2-40B4-BE49-F238E27FC236}">
                  <a16:creationId xmlns:a16="http://schemas.microsoft.com/office/drawing/2014/main" id="{638300CD-236E-44B9-9372-91B29A546037}"/>
                </a:ext>
              </a:extLst>
            </p:cNvPr>
            <p:cNvSpPr/>
            <p:nvPr/>
          </p:nvSpPr>
          <p:spPr>
            <a:xfrm>
              <a:off x="158750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3" name="CIRCLE">
              <a:extLst>
                <a:ext uri="{FF2B5EF4-FFF2-40B4-BE49-F238E27FC236}">
                  <a16:creationId xmlns:a16="http://schemas.microsoft.com/office/drawing/2014/main" id="{B2E6BE28-3706-42EA-A2D5-C1C972A2AE0B}"/>
                </a:ext>
              </a:extLst>
            </p:cNvPr>
            <p:cNvSpPr/>
            <p:nvPr/>
          </p:nvSpPr>
          <p:spPr>
            <a:xfrm>
              <a:off x="1802105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4" name="CIRCLE">
              <a:extLst>
                <a:ext uri="{FF2B5EF4-FFF2-40B4-BE49-F238E27FC236}">
                  <a16:creationId xmlns:a16="http://schemas.microsoft.com/office/drawing/2014/main" id="{E10721D7-6336-4913-9935-E5C5DF4A28EB}"/>
                </a:ext>
              </a:extLst>
            </p:cNvPr>
            <p:cNvSpPr/>
            <p:nvPr/>
          </p:nvSpPr>
          <p:spPr>
            <a:xfrm>
              <a:off x="2004749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5" name="CIRCLE">
              <a:extLst>
                <a:ext uri="{FF2B5EF4-FFF2-40B4-BE49-F238E27FC236}">
                  <a16:creationId xmlns:a16="http://schemas.microsoft.com/office/drawing/2014/main" id="{F603B57E-4B00-4CB2-9767-6E5315516DB4}"/>
                </a:ext>
              </a:extLst>
            </p:cNvPr>
            <p:cNvSpPr/>
            <p:nvPr/>
          </p:nvSpPr>
          <p:spPr>
            <a:xfrm>
              <a:off x="2219354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6" name="CIRCLE">
              <a:extLst>
                <a:ext uri="{FF2B5EF4-FFF2-40B4-BE49-F238E27FC236}">
                  <a16:creationId xmlns:a16="http://schemas.microsoft.com/office/drawing/2014/main" id="{D8A74704-48E0-402A-B599-F59EBDEE68AA}"/>
                </a:ext>
              </a:extLst>
            </p:cNvPr>
            <p:cNvSpPr/>
            <p:nvPr/>
          </p:nvSpPr>
          <p:spPr>
            <a:xfrm>
              <a:off x="2418182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7" name="CIRCLE">
              <a:extLst>
                <a:ext uri="{FF2B5EF4-FFF2-40B4-BE49-F238E27FC236}">
                  <a16:creationId xmlns:a16="http://schemas.microsoft.com/office/drawing/2014/main" id="{AAA5D8A7-0495-4F8B-94CD-36A111B29113}"/>
                </a:ext>
              </a:extLst>
            </p:cNvPr>
            <p:cNvSpPr/>
            <p:nvPr/>
          </p:nvSpPr>
          <p:spPr>
            <a:xfrm>
              <a:off x="2632787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8" name="CIRCLE">
              <a:extLst>
                <a:ext uri="{FF2B5EF4-FFF2-40B4-BE49-F238E27FC236}">
                  <a16:creationId xmlns:a16="http://schemas.microsoft.com/office/drawing/2014/main" id="{5115B365-701A-4CCC-A18A-ED863745E122}"/>
                </a:ext>
              </a:extLst>
            </p:cNvPr>
            <p:cNvSpPr/>
            <p:nvPr/>
          </p:nvSpPr>
          <p:spPr>
            <a:xfrm>
              <a:off x="283353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9" name="CIRCLE">
              <a:extLst>
                <a:ext uri="{FF2B5EF4-FFF2-40B4-BE49-F238E27FC236}">
                  <a16:creationId xmlns:a16="http://schemas.microsoft.com/office/drawing/2014/main" id="{52828AEE-641B-44D1-9C9B-9C43735E4918}"/>
                </a:ext>
              </a:extLst>
            </p:cNvPr>
            <p:cNvSpPr/>
            <p:nvPr/>
          </p:nvSpPr>
          <p:spPr>
            <a:xfrm>
              <a:off x="3048135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0" name="CIRCLE">
              <a:extLst>
                <a:ext uri="{FF2B5EF4-FFF2-40B4-BE49-F238E27FC236}">
                  <a16:creationId xmlns:a16="http://schemas.microsoft.com/office/drawing/2014/main" id="{2713DD4E-F290-4370-A1A0-8869FF8DD2C9}"/>
                </a:ext>
              </a:extLst>
            </p:cNvPr>
            <p:cNvSpPr/>
            <p:nvPr/>
          </p:nvSpPr>
          <p:spPr>
            <a:xfrm>
              <a:off x="3268080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1" name="CIRCLE">
              <a:extLst>
                <a:ext uri="{FF2B5EF4-FFF2-40B4-BE49-F238E27FC236}">
                  <a16:creationId xmlns:a16="http://schemas.microsoft.com/office/drawing/2014/main" id="{2903EA39-D946-478B-B835-AB8BA708AB87}"/>
                </a:ext>
              </a:extLst>
            </p:cNvPr>
            <p:cNvSpPr/>
            <p:nvPr/>
          </p:nvSpPr>
          <p:spPr>
            <a:xfrm>
              <a:off x="3687682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2" name="CIRCLE">
              <a:extLst>
                <a:ext uri="{FF2B5EF4-FFF2-40B4-BE49-F238E27FC236}">
                  <a16:creationId xmlns:a16="http://schemas.microsoft.com/office/drawing/2014/main" id="{61FECD01-24D4-47C3-8A7E-C71BCC224C0C}"/>
                </a:ext>
              </a:extLst>
            </p:cNvPr>
            <p:cNvSpPr/>
            <p:nvPr/>
          </p:nvSpPr>
          <p:spPr>
            <a:xfrm>
              <a:off x="3898026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3" name="CIRCLE">
              <a:extLst>
                <a:ext uri="{FF2B5EF4-FFF2-40B4-BE49-F238E27FC236}">
                  <a16:creationId xmlns:a16="http://schemas.microsoft.com/office/drawing/2014/main" id="{D6885F79-AFDC-471F-900F-ABA08ED2BF1F}"/>
                </a:ext>
              </a:extLst>
            </p:cNvPr>
            <p:cNvSpPr/>
            <p:nvPr/>
          </p:nvSpPr>
          <p:spPr>
            <a:xfrm>
              <a:off x="4102354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4" name="CIRCLE">
              <a:extLst>
                <a:ext uri="{FF2B5EF4-FFF2-40B4-BE49-F238E27FC236}">
                  <a16:creationId xmlns:a16="http://schemas.microsoft.com/office/drawing/2014/main" id="{50C6E785-49BD-40AB-80E1-912350845472}"/>
                </a:ext>
              </a:extLst>
            </p:cNvPr>
            <p:cNvSpPr/>
            <p:nvPr/>
          </p:nvSpPr>
          <p:spPr>
            <a:xfrm>
              <a:off x="4322975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5" name="CIRCLE">
              <a:extLst>
                <a:ext uri="{FF2B5EF4-FFF2-40B4-BE49-F238E27FC236}">
                  <a16:creationId xmlns:a16="http://schemas.microsoft.com/office/drawing/2014/main" id="{E09681E7-9249-4C55-97A0-EF358BD2D804}"/>
                </a:ext>
              </a:extLst>
            </p:cNvPr>
            <p:cNvSpPr/>
            <p:nvPr/>
          </p:nvSpPr>
          <p:spPr>
            <a:xfrm>
              <a:off x="4527303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6" name="CIRCLE">
              <a:extLst>
                <a:ext uri="{FF2B5EF4-FFF2-40B4-BE49-F238E27FC236}">
                  <a16:creationId xmlns:a16="http://schemas.microsoft.com/office/drawing/2014/main" id="{40CF7564-33E7-40E1-B1FB-17AA8F312271}"/>
                </a:ext>
              </a:extLst>
            </p:cNvPr>
            <p:cNvSpPr/>
            <p:nvPr/>
          </p:nvSpPr>
          <p:spPr>
            <a:xfrm>
              <a:off x="4705377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7" name="CIRCLE">
              <a:extLst>
                <a:ext uri="{FF2B5EF4-FFF2-40B4-BE49-F238E27FC236}">
                  <a16:creationId xmlns:a16="http://schemas.microsoft.com/office/drawing/2014/main" id="{DD9B2A0F-D762-4430-861D-7A865D530EB2}"/>
                </a:ext>
              </a:extLst>
            </p:cNvPr>
            <p:cNvSpPr/>
            <p:nvPr/>
          </p:nvSpPr>
          <p:spPr>
            <a:xfrm>
              <a:off x="4909705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8" name="CIRCLE">
              <a:extLst>
                <a:ext uri="{FF2B5EF4-FFF2-40B4-BE49-F238E27FC236}">
                  <a16:creationId xmlns:a16="http://schemas.microsoft.com/office/drawing/2014/main" id="{1F43CF1F-DD96-48E3-A82D-4D5B030386F6}"/>
                </a:ext>
              </a:extLst>
            </p:cNvPr>
            <p:cNvSpPr/>
            <p:nvPr/>
          </p:nvSpPr>
          <p:spPr>
            <a:xfrm>
              <a:off x="5094259" y="4591178"/>
              <a:ext cx="116634" cy="116634"/>
            </a:xfrm>
            <a:prstGeom prst="ellipse">
              <a:avLst/>
            </a:prstGeom>
            <a:solidFill>
              <a:srgbClr val="1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9" name="CIRCLE">
              <a:extLst>
                <a:ext uri="{FF2B5EF4-FFF2-40B4-BE49-F238E27FC236}">
                  <a16:creationId xmlns:a16="http://schemas.microsoft.com/office/drawing/2014/main" id="{923A9FEB-BF93-44BC-87D7-493C32AA0685}"/>
                </a:ext>
              </a:extLst>
            </p:cNvPr>
            <p:cNvSpPr/>
            <p:nvPr/>
          </p:nvSpPr>
          <p:spPr>
            <a:xfrm>
              <a:off x="3472743" y="4591178"/>
              <a:ext cx="116634" cy="116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cxnSp>
        <p:nvCxnSpPr>
          <p:cNvPr id="3" name="LINE">
            <a:extLst>
              <a:ext uri="{FF2B5EF4-FFF2-40B4-BE49-F238E27FC236}">
                <a16:creationId xmlns:a16="http://schemas.microsoft.com/office/drawing/2014/main" id="{BEEC987C-081F-4E8A-92FE-7EEF49853E92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LINE">
            <a:extLst>
              <a:ext uri="{FF2B5EF4-FFF2-40B4-BE49-F238E27FC236}">
                <a16:creationId xmlns:a16="http://schemas.microsoft.com/office/drawing/2014/main" id="{6C10EE62-A702-48CF-A1B8-A8F6635F4D16}"/>
              </a:ext>
            </a:extLst>
          </p:cNvPr>
          <p:cNvCxnSpPr>
            <a:cxnSpLocks/>
          </p:cNvCxnSpPr>
          <p:nvPr/>
        </p:nvCxnSpPr>
        <p:spPr>
          <a:xfrm>
            <a:off x="399787" y="26670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NE">
            <a:extLst>
              <a:ext uri="{FF2B5EF4-FFF2-40B4-BE49-F238E27FC236}">
                <a16:creationId xmlns:a16="http://schemas.microsoft.com/office/drawing/2014/main" id="{46C75A97-C35E-468C-B4D2-E89D7C21B605}"/>
              </a:ext>
            </a:extLst>
          </p:cNvPr>
          <p:cNvCxnSpPr/>
          <p:nvPr/>
        </p:nvCxnSpPr>
        <p:spPr>
          <a:xfrm>
            <a:off x="11874706" y="247650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0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7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1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xit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9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  <p:bldP spid="37" grpId="0" animBg="1"/>
      <p:bldP spid="38" grpId="0"/>
      <p:bldGraphic spid="30" grpId="0">
        <p:bldAsOne/>
      </p:bldGraphic>
      <p:bldGraphic spid="31" grpId="0">
        <p:bldAsOne/>
      </p:bldGraphic>
      <p:bldGraphic spid="39" grpId="0">
        <p:bldAsOne/>
      </p:bldGraphic>
      <p:bldP spid="45" grpId="0"/>
      <p:bldP spid="27" grpId="0"/>
      <p:bldP spid="28" grpId="0"/>
      <p:bldP spid="29" grpId="0"/>
      <p:bldP spid="47" grpId="0"/>
      <p:bldP spid="48" grpId="0"/>
      <p:bldP spid="46" grpId="0"/>
      <p:bldP spid="50" grpId="0"/>
      <p:bldP spid="55" grpId="0"/>
      <p:bldP spid="56" grpId="0"/>
      <p:bldP spid="57" grpId="0"/>
      <p:bldP spid="58" grpId="0"/>
      <p:bldP spid="59" grpId="0"/>
      <p:bldP spid="230" grpId="0"/>
      <p:bldP spid="250" grpId="0"/>
      <p:bldP spid="270" grpId="0"/>
      <p:bldP spid="29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705</Words>
  <Application>Microsoft Office PowerPoint</Application>
  <PresentationFormat>Widescreen</PresentationFormat>
  <Paragraphs>98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Fjalla One</vt:lpstr>
      <vt:lpstr>Lato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83</cp:revision>
  <dcterms:created xsi:type="dcterms:W3CDTF">2017-06-06T12:26:51Z</dcterms:created>
  <dcterms:modified xsi:type="dcterms:W3CDTF">2017-08-15T15:43:33Z</dcterms:modified>
</cp:coreProperties>
</file>